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4" r:id="rId4"/>
    <p:sldId id="261" r:id="rId5"/>
    <p:sldId id="259" r:id="rId6"/>
    <p:sldId id="283" r:id="rId7"/>
    <p:sldId id="285" r:id="rId8"/>
    <p:sldId id="262" r:id="rId9"/>
    <p:sldId id="286" r:id="rId10"/>
    <p:sldId id="288" r:id="rId11"/>
    <p:sldId id="287" r:id="rId12"/>
    <p:sldId id="289" r:id="rId13"/>
    <p:sldId id="290" r:id="rId14"/>
    <p:sldId id="291" r:id="rId15"/>
    <p:sldId id="306" r:id="rId16"/>
    <p:sldId id="296" r:id="rId17"/>
    <p:sldId id="310" r:id="rId18"/>
    <p:sldId id="292" r:id="rId19"/>
    <p:sldId id="293" r:id="rId20"/>
    <p:sldId id="294" r:id="rId21"/>
    <p:sldId id="295" r:id="rId22"/>
    <p:sldId id="298" r:id="rId23"/>
    <p:sldId id="299" r:id="rId24"/>
    <p:sldId id="300" r:id="rId25"/>
    <p:sldId id="297" r:id="rId26"/>
    <p:sldId id="301" r:id="rId27"/>
    <p:sldId id="302" r:id="rId28"/>
    <p:sldId id="303" r:id="rId29"/>
    <p:sldId id="304" r:id="rId30"/>
    <p:sldId id="305" r:id="rId31"/>
    <p:sldId id="308" r:id="rId32"/>
    <p:sldId id="307" r:id="rId33"/>
    <p:sldId id="30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0" autoAdjust="0"/>
    <p:restoredTop sz="98136" autoAdjust="0"/>
  </p:normalViewPr>
  <p:slideViewPr>
    <p:cSldViewPr snapToGrid="0">
      <p:cViewPr>
        <p:scale>
          <a:sx n="39" d="100"/>
          <a:sy n="39" d="100"/>
        </p:scale>
        <p:origin x="-108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obotics\2015\RoboRio%20Beta\Documents\PDP%20Logging%20Examp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obotics\2015\RoboRio%20Beta\Documents\PDP%20Logging%20Examp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obotics\2015\RoboRio%20Beta\Documents\PDP%20Logging%20Au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 dirty="0"/>
              <a:t>Total Load</a:t>
            </a:r>
          </a:p>
        </c:rich>
      </c:tx>
      <c:layout>
        <c:manualLayout>
          <c:xMode val="edge"/>
          <c:yMode val="edge"/>
          <c:x val="0.4397717340595998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2452403299177728E-2"/>
          <c:y val="7.2236759347214533E-2"/>
          <c:w val="0.8606777458153777"/>
          <c:h val="0.8078497624505856"/>
        </c:manualLayout>
      </c:layout>
      <c:lineChart>
        <c:grouping val="standard"/>
        <c:varyColors val="0"/>
        <c:ser>
          <c:idx val="2"/>
          <c:order val="0"/>
          <c:tx>
            <c:v>Total Load</c:v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Raw!$S$1:$S$1304</c:f>
              <c:numCache>
                <c:formatCode>General</c:formatCode>
                <c:ptCount val="1304"/>
                <c:pt idx="0">
                  <c:v>0</c:v>
                </c:pt>
                <c:pt idx="20">
                  <c:v>1</c:v>
                </c:pt>
                <c:pt idx="40">
                  <c:v>2</c:v>
                </c:pt>
                <c:pt idx="60">
                  <c:v>3</c:v>
                </c:pt>
                <c:pt idx="80">
                  <c:v>4</c:v>
                </c:pt>
                <c:pt idx="100">
                  <c:v>5</c:v>
                </c:pt>
                <c:pt idx="120">
                  <c:v>6</c:v>
                </c:pt>
                <c:pt idx="140">
                  <c:v>7</c:v>
                </c:pt>
                <c:pt idx="160">
                  <c:v>8</c:v>
                </c:pt>
                <c:pt idx="180">
                  <c:v>9</c:v>
                </c:pt>
                <c:pt idx="200">
                  <c:v>10</c:v>
                </c:pt>
                <c:pt idx="220">
                  <c:v>11</c:v>
                </c:pt>
                <c:pt idx="240">
                  <c:v>12</c:v>
                </c:pt>
                <c:pt idx="260">
                  <c:v>13</c:v>
                </c:pt>
                <c:pt idx="280">
                  <c:v>14</c:v>
                </c:pt>
                <c:pt idx="300">
                  <c:v>15</c:v>
                </c:pt>
                <c:pt idx="320">
                  <c:v>16</c:v>
                </c:pt>
                <c:pt idx="340">
                  <c:v>17</c:v>
                </c:pt>
                <c:pt idx="360">
                  <c:v>18</c:v>
                </c:pt>
                <c:pt idx="380">
                  <c:v>19</c:v>
                </c:pt>
                <c:pt idx="400">
                  <c:v>20</c:v>
                </c:pt>
                <c:pt idx="420">
                  <c:v>21</c:v>
                </c:pt>
                <c:pt idx="440">
                  <c:v>22</c:v>
                </c:pt>
                <c:pt idx="460">
                  <c:v>23</c:v>
                </c:pt>
                <c:pt idx="480">
                  <c:v>24</c:v>
                </c:pt>
                <c:pt idx="500">
                  <c:v>25</c:v>
                </c:pt>
                <c:pt idx="520">
                  <c:v>26</c:v>
                </c:pt>
                <c:pt idx="540">
                  <c:v>27</c:v>
                </c:pt>
                <c:pt idx="560">
                  <c:v>28</c:v>
                </c:pt>
                <c:pt idx="580">
                  <c:v>29</c:v>
                </c:pt>
                <c:pt idx="600">
                  <c:v>30</c:v>
                </c:pt>
                <c:pt idx="620">
                  <c:v>31</c:v>
                </c:pt>
                <c:pt idx="640">
                  <c:v>32</c:v>
                </c:pt>
                <c:pt idx="660">
                  <c:v>33</c:v>
                </c:pt>
                <c:pt idx="680">
                  <c:v>34</c:v>
                </c:pt>
                <c:pt idx="700">
                  <c:v>35</c:v>
                </c:pt>
                <c:pt idx="720">
                  <c:v>36</c:v>
                </c:pt>
                <c:pt idx="740">
                  <c:v>37</c:v>
                </c:pt>
                <c:pt idx="760">
                  <c:v>38</c:v>
                </c:pt>
                <c:pt idx="780">
                  <c:v>39</c:v>
                </c:pt>
                <c:pt idx="800">
                  <c:v>40</c:v>
                </c:pt>
                <c:pt idx="820">
                  <c:v>41</c:v>
                </c:pt>
                <c:pt idx="840">
                  <c:v>42</c:v>
                </c:pt>
                <c:pt idx="860">
                  <c:v>43</c:v>
                </c:pt>
                <c:pt idx="880">
                  <c:v>44</c:v>
                </c:pt>
                <c:pt idx="900">
                  <c:v>45</c:v>
                </c:pt>
                <c:pt idx="920">
                  <c:v>46</c:v>
                </c:pt>
                <c:pt idx="940">
                  <c:v>47</c:v>
                </c:pt>
                <c:pt idx="960">
                  <c:v>48</c:v>
                </c:pt>
                <c:pt idx="980">
                  <c:v>49</c:v>
                </c:pt>
                <c:pt idx="1000">
                  <c:v>50</c:v>
                </c:pt>
                <c:pt idx="1020">
                  <c:v>51</c:v>
                </c:pt>
                <c:pt idx="1040">
                  <c:v>52</c:v>
                </c:pt>
                <c:pt idx="1060">
                  <c:v>53</c:v>
                </c:pt>
                <c:pt idx="1080">
                  <c:v>54</c:v>
                </c:pt>
                <c:pt idx="1100">
                  <c:v>55</c:v>
                </c:pt>
                <c:pt idx="1120">
                  <c:v>56</c:v>
                </c:pt>
                <c:pt idx="1140">
                  <c:v>57</c:v>
                </c:pt>
                <c:pt idx="1160">
                  <c:v>58</c:v>
                </c:pt>
                <c:pt idx="1180">
                  <c:v>59</c:v>
                </c:pt>
                <c:pt idx="1200">
                  <c:v>60</c:v>
                </c:pt>
                <c:pt idx="1220">
                  <c:v>61</c:v>
                </c:pt>
                <c:pt idx="1240">
                  <c:v>62</c:v>
                </c:pt>
                <c:pt idx="1260">
                  <c:v>63</c:v>
                </c:pt>
                <c:pt idx="1280">
                  <c:v>64</c:v>
                </c:pt>
                <c:pt idx="1300">
                  <c:v>65</c:v>
                </c:pt>
              </c:numCache>
            </c:numRef>
          </c:cat>
          <c:val>
            <c:numRef>
              <c:f>Raw!$Z$73:$Z$1236</c:f>
              <c:numCache>
                <c:formatCode>0.0</c:formatCode>
                <c:ptCount val="11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21.779999999999987</c:v>
                </c:pt>
                <c:pt idx="5">
                  <c:v>22.229999999999986</c:v>
                </c:pt>
                <c:pt idx="6">
                  <c:v>0</c:v>
                </c:pt>
                <c:pt idx="7">
                  <c:v>0</c:v>
                </c:pt>
                <c:pt idx="8">
                  <c:v>43.844999999999999</c:v>
                </c:pt>
                <c:pt idx="9">
                  <c:v>116.6</c:v>
                </c:pt>
                <c:pt idx="10">
                  <c:v>169.05</c:v>
                </c:pt>
                <c:pt idx="11">
                  <c:v>194.89500000000001</c:v>
                </c:pt>
                <c:pt idx="12">
                  <c:v>261.36</c:v>
                </c:pt>
                <c:pt idx="13">
                  <c:v>283.5</c:v>
                </c:pt>
                <c:pt idx="14">
                  <c:v>283.5</c:v>
                </c:pt>
                <c:pt idx="15">
                  <c:v>266.06</c:v>
                </c:pt>
                <c:pt idx="16">
                  <c:v>223.65</c:v>
                </c:pt>
                <c:pt idx="17">
                  <c:v>211.46</c:v>
                </c:pt>
                <c:pt idx="18">
                  <c:v>188.7</c:v>
                </c:pt>
                <c:pt idx="19">
                  <c:v>187.85000000000062</c:v>
                </c:pt>
                <c:pt idx="20">
                  <c:v>171</c:v>
                </c:pt>
                <c:pt idx="21">
                  <c:v>126.5</c:v>
                </c:pt>
                <c:pt idx="22">
                  <c:v>114.5</c:v>
                </c:pt>
                <c:pt idx="23">
                  <c:v>114.5</c:v>
                </c:pt>
                <c:pt idx="24">
                  <c:v>103.05</c:v>
                </c:pt>
                <c:pt idx="25">
                  <c:v>111.065</c:v>
                </c:pt>
                <c:pt idx="26">
                  <c:v>113.35499999999999</c:v>
                </c:pt>
                <c:pt idx="27">
                  <c:v>98.28</c:v>
                </c:pt>
                <c:pt idx="28">
                  <c:v>97.02000000000001</c:v>
                </c:pt>
                <c:pt idx="29">
                  <c:v>96.179999999999978</c:v>
                </c:pt>
                <c:pt idx="30">
                  <c:v>131.67000000000002</c:v>
                </c:pt>
                <c:pt idx="31">
                  <c:v>137.4</c:v>
                </c:pt>
                <c:pt idx="32">
                  <c:v>135.6</c:v>
                </c:pt>
                <c:pt idx="33">
                  <c:v>119.47999999999999</c:v>
                </c:pt>
                <c:pt idx="34">
                  <c:v>111.22999999999999</c:v>
                </c:pt>
                <c:pt idx="35">
                  <c:v>102.14999999999999</c:v>
                </c:pt>
                <c:pt idx="36">
                  <c:v>131.66</c:v>
                </c:pt>
                <c:pt idx="37">
                  <c:v>133.98000000000027</c:v>
                </c:pt>
                <c:pt idx="38">
                  <c:v>124.65499999999999</c:v>
                </c:pt>
                <c:pt idx="39">
                  <c:v>101.78999999999999</c:v>
                </c:pt>
                <c:pt idx="40">
                  <c:v>82.8</c:v>
                </c:pt>
                <c:pt idx="41">
                  <c:v>80.849999999999994</c:v>
                </c:pt>
                <c:pt idx="42">
                  <c:v>73.47</c:v>
                </c:pt>
                <c:pt idx="43">
                  <c:v>81.599999999999994</c:v>
                </c:pt>
                <c:pt idx="44">
                  <c:v>24.2</c:v>
                </c:pt>
                <c:pt idx="45">
                  <c:v>81.61999999999999</c:v>
                </c:pt>
                <c:pt idx="46">
                  <c:v>75.074999999999989</c:v>
                </c:pt>
                <c:pt idx="47">
                  <c:v>168.09999999999997</c:v>
                </c:pt>
                <c:pt idx="48">
                  <c:v>458.37999999999994</c:v>
                </c:pt>
                <c:pt idx="49">
                  <c:v>508.72499999999923</c:v>
                </c:pt>
                <c:pt idx="50">
                  <c:v>457.2</c:v>
                </c:pt>
                <c:pt idx="51">
                  <c:v>454.65999999999997</c:v>
                </c:pt>
                <c:pt idx="52">
                  <c:v>467.02499999999969</c:v>
                </c:pt>
                <c:pt idx="53">
                  <c:v>403.51499999999999</c:v>
                </c:pt>
                <c:pt idx="54">
                  <c:v>343.03499999999963</c:v>
                </c:pt>
                <c:pt idx="55">
                  <c:v>368.44500000000005</c:v>
                </c:pt>
                <c:pt idx="56">
                  <c:v>355.1</c:v>
                </c:pt>
                <c:pt idx="57">
                  <c:v>249.435</c:v>
                </c:pt>
                <c:pt idx="58">
                  <c:v>253.7</c:v>
                </c:pt>
                <c:pt idx="59">
                  <c:v>140.22</c:v>
                </c:pt>
                <c:pt idx="60">
                  <c:v>146.98500000000001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44.655000000000001</c:v>
                </c:pt>
                <c:pt idx="66">
                  <c:v>124.2</c:v>
                </c:pt>
                <c:pt idx="67">
                  <c:v>119.08</c:v>
                </c:pt>
                <c:pt idx="68">
                  <c:v>113</c:v>
                </c:pt>
                <c:pt idx="69">
                  <c:v>115.5</c:v>
                </c:pt>
                <c:pt idx="70">
                  <c:v>139.23999999999998</c:v>
                </c:pt>
                <c:pt idx="71">
                  <c:v>86.58</c:v>
                </c:pt>
                <c:pt idx="72">
                  <c:v>90.85</c:v>
                </c:pt>
                <c:pt idx="73">
                  <c:v>156.55000000000001</c:v>
                </c:pt>
                <c:pt idx="74">
                  <c:v>260.68</c:v>
                </c:pt>
                <c:pt idx="75">
                  <c:v>355.12</c:v>
                </c:pt>
                <c:pt idx="76">
                  <c:v>373.18</c:v>
                </c:pt>
                <c:pt idx="77">
                  <c:v>313.83000000000004</c:v>
                </c:pt>
                <c:pt idx="78">
                  <c:v>359.79499999999899</c:v>
                </c:pt>
                <c:pt idx="79">
                  <c:v>239.54000000000002</c:v>
                </c:pt>
                <c:pt idx="80">
                  <c:v>24.1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73.78</c:v>
                </c:pt>
                <c:pt idx="85">
                  <c:v>167.08999999999997</c:v>
                </c:pt>
                <c:pt idx="86">
                  <c:v>224.54000000000002</c:v>
                </c:pt>
                <c:pt idx="87">
                  <c:v>238.70999999999998</c:v>
                </c:pt>
                <c:pt idx="88">
                  <c:v>260.90999999999963</c:v>
                </c:pt>
                <c:pt idx="89">
                  <c:v>153.12</c:v>
                </c:pt>
                <c:pt idx="90">
                  <c:v>77.55</c:v>
                </c:pt>
                <c:pt idx="91">
                  <c:v>59</c:v>
                </c:pt>
                <c:pt idx="92">
                  <c:v>59.5</c:v>
                </c:pt>
                <c:pt idx="93">
                  <c:v>49.2</c:v>
                </c:pt>
                <c:pt idx="94">
                  <c:v>50.190000000000012</c:v>
                </c:pt>
                <c:pt idx="95">
                  <c:v>24</c:v>
                </c:pt>
                <c:pt idx="96">
                  <c:v>24.2</c:v>
                </c:pt>
                <c:pt idx="97">
                  <c:v>0</c:v>
                </c:pt>
                <c:pt idx="98">
                  <c:v>54.510000000000005</c:v>
                </c:pt>
                <c:pt idx="99">
                  <c:v>58.395000000000003</c:v>
                </c:pt>
                <c:pt idx="100">
                  <c:v>93.48</c:v>
                </c:pt>
                <c:pt idx="101">
                  <c:v>93.89</c:v>
                </c:pt>
                <c:pt idx="102">
                  <c:v>116.32499999999999</c:v>
                </c:pt>
                <c:pt idx="103">
                  <c:v>91.245000000000005</c:v>
                </c:pt>
                <c:pt idx="104">
                  <c:v>68.440000000000026</c:v>
                </c:pt>
                <c:pt idx="105">
                  <c:v>75.239999999999995</c:v>
                </c:pt>
                <c:pt idx="106">
                  <c:v>91.245000000000005</c:v>
                </c:pt>
                <c:pt idx="107">
                  <c:v>107.16000000000001</c:v>
                </c:pt>
                <c:pt idx="108">
                  <c:v>127.64999999999999</c:v>
                </c:pt>
                <c:pt idx="109">
                  <c:v>137.14499999999998</c:v>
                </c:pt>
                <c:pt idx="110">
                  <c:v>135.30000000000001</c:v>
                </c:pt>
                <c:pt idx="111">
                  <c:v>171.43</c:v>
                </c:pt>
                <c:pt idx="112">
                  <c:v>186.39000000000001</c:v>
                </c:pt>
                <c:pt idx="113">
                  <c:v>184.20999999999998</c:v>
                </c:pt>
                <c:pt idx="114">
                  <c:v>206.60999999999999</c:v>
                </c:pt>
                <c:pt idx="115">
                  <c:v>213.4</c:v>
                </c:pt>
                <c:pt idx="116">
                  <c:v>202.21499999999995</c:v>
                </c:pt>
                <c:pt idx="117">
                  <c:v>169.48000000000027</c:v>
                </c:pt>
                <c:pt idx="118">
                  <c:v>143.51000000000002</c:v>
                </c:pt>
                <c:pt idx="119">
                  <c:v>142.23999999999998</c:v>
                </c:pt>
                <c:pt idx="120">
                  <c:v>113.19000000000001</c:v>
                </c:pt>
                <c:pt idx="121">
                  <c:v>86.504999999999995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21.959999999999987</c:v>
                </c:pt>
                <c:pt idx="130">
                  <c:v>21.959999999999987</c:v>
                </c:pt>
                <c:pt idx="131">
                  <c:v>0</c:v>
                </c:pt>
                <c:pt idx="132">
                  <c:v>19.52</c:v>
                </c:pt>
                <c:pt idx="133">
                  <c:v>19.439999999999987</c:v>
                </c:pt>
                <c:pt idx="134">
                  <c:v>19.36</c:v>
                </c:pt>
                <c:pt idx="135">
                  <c:v>64.260000000000005</c:v>
                </c:pt>
                <c:pt idx="136">
                  <c:v>60.180000000000007</c:v>
                </c:pt>
                <c:pt idx="137">
                  <c:v>92.82</c:v>
                </c:pt>
                <c:pt idx="138">
                  <c:v>133.19999999999999</c:v>
                </c:pt>
                <c:pt idx="139">
                  <c:v>192.05</c:v>
                </c:pt>
                <c:pt idx="140">
                  <c:v>171.68</c:v>
                </c:pt>
                <c:pt idx="141">
                  <c:v>81.42</c:v>
                </c:pt>
                <c:pt idx="142">
                  <c:v>82.11</c:v>
                </c:pt>
                <c:pt idx="143">
                  <c:v>56.4</c:v>
                </c:pt>
                <c:pt idx="144">
                  <c:v>64.124999999999986</c:v>
                </c:pt>
                <c:pt idx="145">
                  <c:v>153.22499999999999</c:v>
                </c:pt>
                <c:pt idx="146">
                  <c:v>200.55</c:v>
                </c:pt>
                <c:pt idx="147">
                  <c:v>201.50500000000002</c:v>
                </c:pt>
                <c:pt idx="148">
                  <c:v>217.08</c:v>
                </c:pt>
                <c:pt idx="149">
                  <c:v>168.2</c:v>
                </c:pt>
                <c:pt idx="150">
                  <c:v>68.440000000000026</c:v>
                </c:pt>
                <c:pt idx="151">
                  <c:v>69.02000000000001</c:v>
                </c:pt>
                <c:pt idx="152">
                  <c:v>71.095000000000013</c:v>
                </c:pt>
                <c:pt idx="153">
                  <c:v>22.8</c:v>
                </c:pt>
                <c:pt idx="154">
                  <c:v>19.36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57.575000000000003</c:v>
                </c:pt>
                <c:pt idx="160">
                  <c:v>57.085000000000001</c:v>
                </c:pt>
                <c:pt idx="161">
                  <c:v>70.849999999999994</c:v>
                </c:pt>
                <c:pt idx="162">
                  <c:v>128.22499999999999</c:v>
                </c:pt>
                <c:pt idx="163">
                  <c:v>195.75</c:v>
                </c:pt>
                <c:pt idx="164">
                  <c:v>173.595</c:v>
                </c:pt>
                <c:pt idx="165">
                  <c:v>172.78</c:v>
                </c:pt>
                <c:pt idx="166">
                  <c:v>188.33999999999997</c:v>
                </c:pt>
                <c:pt idx="167">
                  <c:v>173.31</c:v>
                </c:pt>
                <c:pt idx="168">
                  <c:v>186.84</c:v>
                </c:pt>
                <c:pt idx="169">
                  <c:v>185.49</c:v>
                </c:pt>
                <c:pt idx="170">
                  <c:v>183.28</c:v>
                </c:pt>
                <c:pt idx="171">
                  <c:v>85.2</c:v>
                </c:pt>
                <c:pt idx="172">
                  <c:v>46.945</c:v>
                </c:pt>
                <c:pt idx="173">
                  <c:v>77.384999999999991</c:v>
                </c:pt>
                <c:pt idx="174">
                  <c:v>71.02</c:v>
                </c:pt>
                <c:pt idx="175">
                  <c:v>179.375</c:v>
                </c:pt>
                <c:pt idx="176">
                  <c:v>311.60500000000002</c:v>
                </c:pt>
                <c:pt idx="177">
                  <c:v>284.59000000000003</c:v>
                </c:pt>
                <c:pt idx="178">
                  <c:v>332.64000000000038</c:v>
                </c:pt>
                <c:pt idx="179">
                  <c:v>327.36</c:v>
                </c:pt>
                <c:pt idx="180">
                  <c:v>377.28</c:v>
                </c:pt>
                <c:pt idx="181">
                  <c:v>356.8</c:v>
                </c:pt>
                <c:pt idx="182">
                  <c:v>174.76499999999999</c:v>
                </c:pt>
                <c:pt idx="183">
                  <c:v>171.10499999999999</c:v>
                </c:pt>
                <c:pt idx="184">
                  <c:v>344.02499999999969</c:v>
                </c:pt>
                <c:pt idx="185">
                  <c:v>380.97999999999894</c:v>
                </c:pt>
                <c:pt idx="186">
                  <c:v>430.91999999999899</c:v>
                </c:pt>
                <c:pt idx="187">
                  <c:v>391.91999999999899</c:v>
                </c:pt>
                <c:pt idx="188">
                  <c:v>428.71999999999969</c:v>
                </c:pt>
                <c:pt idx="189">
                  <c:v>104.72</c:v>
                </c:pt>
                <c:pt idx="190">
                  <c:v>23.4</c:v>
                </c:pt>
                <c:pt idx="191">
                  <c:v>62.059999999999988</c:v>
                </c:pt>
                <c:pt idx="192">
                  <c:v>66.7</c:v>
                </c:pt>
                <c:pt idx="193">
                  <c:v>213.67499999999998</c:v>
                </c:pt>
                <c:pt idx="194">
                  <c:v>168.2</c:v>
                </c:pt>
                <c:pt idx="195">
                  <c:v>67.48</c:v>
                </c:pt>
                <c:pt idx="196">
                  <c:v>87.22</c:v>
                </c:pt>
                <c:pt idx="197">
                  <c:v>78.890000000000015</c:v>
                </c:pt>
                <c:pt idx="198">
                  <c:v>389.62</c:v>
                </c:pt>
                <c:pt idx="199">
                  <c:v>486.80500000000001</c:v>
                </c:pt>
                <c:pt idx="200">
                  <c:v>402.96</c:v>
                </c:pt>
                <c:pt idx="201">
                  <c:v>369.255</c:v>
                </c:pt>
                <c:pt idx="202">
                  <c:v>100.8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19.279999999999987</c:v>
                </c:pt>
                <c:pt idx="209">
                  <c:v>95.674999999999983</c:v>
                </c:pt>
                <c:pt idx="210">
                  <c:v>190.19</c:v>
                </c:pt>
                <c:pt idx="211">
                  <c:v>196.56</c:v>
                </c:pt>
                <c:pt idx="212">
                  <c:v>192.28</c:v>
                </c:pt>
                <c:pt idx="213">
                  <c:v>164.64</c:v>
                </c:pt>
                <c:pt idx="214">
                  <c:v>147.4</c:v>
                </c:pt>
                <c:pt idx="215">
                  <c:v>142.70999999999998</c:v>
                </c:pt>
                <c:pt idx="216">
                  <c:v>189.39000000000001</c:v>
                </c:pt>
                <c:pt idx="217">
                  <c:v>191.78</c:v>
                </c:pt>
                <c:pt idx="218">
                  <c:v>72.3</c:v>
                </c:pt>
                <c:pt idx="219">
                  <c:v>0</c:v>
                </c:pt>
                <c:pt idx="220">
                  <c:v>0</c:v>
                </c:pt>
                <c:pt idx="221">
                  <c:v>91.2</c:v>
                </c:pt>
                <c:pt idx="222">
                  <c:v>119.9</c:v>
                </c:pt>
                <c:pt idx="223">
                  <c:v>122.63999999999999</c:v>
                </c:pt>
                <c:pt idx="224">
                  <c:v>126</c:v>
                </c:pt>
                <c:pt idx="225">
                  <c:v>124.3</c:v>
                </c:pt>
                <c:pt idx="226">
                  <c:v>160.46</c:v>
                </c:pt>
                <c:pt idx="227">
                  <c:v>164.92000000000004</c:v>
                </c:pt>
                <c:pt idx="228">
                  <c:v>174.15</c:v>
                </c:pt>
                <c:pt idx="229">
                  <c:v>175.76999999999998</c:v>
                </c:pt>
                <c:pt idx="230">
                  <c:v>162.30500000000001</c:v>
                </c:pt>
                <c:pt idx="231">
                  <c:v>164.72</c:v>
                </c:pt>
                <c:pt idx="232">
                  <c:v>84.6</c:v>
                </c:pt>
                <c:pt idx="233">
                  <c:v>51.17</c:v>
                </c:pt>
                <c:pt idx="234">
                  <c:v>36.58</c:v>
                </c:pt>
                <c:pt idx="235">
                  <c:v>41.825000000000003</c:v>
                </c:pt>
                <c:pt idx="236">
                  <c:v>39.76500000000015</c:v>
                </c:pt>
                <c:pt idx="237">
                  <c:v>40.290000000000013</c:v>
                </c:pt>
                <c:pt idx="238">
                  <c:v>40.46</c:v>
                </c:pt>
                <c:pt idx="239">
                  <c:v>41.475000000000001</c:v>
                </c:pt>
                <c:pt idx="240">
                  <c:v>38.940000000000005</c:v>
                </c:pt>
                <c:pt idx="241">
                  <c:v>45.03</c:v>
                </c:pt>
                <c:pt idx="242">
                  <c:v>45.6</c:v>
                </c:pt>
                <c:pt idx="243">
                  <c:v>45.220000000000013</c:v>
                </c:pt>
                <c:pt idx="244">
                  <c:v>39.105000000000011</c:v>
                </c:pt>
                <c:pt idx="245">
                  <c:v>41.3</c:v>
                </c:pt>
                <c:pt idx="246">
                  <c:v>42</c:v>
                </c:pt>
                <c:pt idx="247">
                  <c:v>42</c:v>
                </c:pt>
                <c:pt idx="248">
                  <c:v>40.800000000000004</c:v>
                </c:pt>
                <c:pt idx="249">
                  <c:v>41.3</c:v>
                </c:pt>
                <c:pt idx="250">
                  <c:v>66.405000000000001</c:v>
                </c:pt>
                <c:pt idx="251">
                  <c:v>115.645</c:v>
                </c:pt>
                <c:pt idx="252">
                  <c:v>116.65499999999999</c:v>
                </c:pt>
                <c:pt idx="253">
                  <c:v>114.24000000000002</c:v>
                </c:pt>
                <c:pt idx="254">
                  <c:v>120.84</c:v>
                </c:pt>
                <c:pt idx="255">
                  <c:v>144.78</c:v>
                </c:pt>
                <c:pt idx="256">
                  <c:v>143.51000000000002</c:v>
                </c:pt>
                <c:pt idx="257">
                  <c:v>114.75</c:v>
                </c:pt>
                <c:pt idx="258">
                  <c:v>123.05</c:v>
                </c:pt>
                <c:pt idx="259">
                  <c:v>108.345</c:v>
                </c:pt>
                <c:pt idx="260">
                  <c:v>82.36</c:v>
                </c:pt>
                <c:pt idx="261">
                  <c:v>83.424999999999997</c:v>
                </c:pt>
                <c:pt idx="262">
                  <c:v>82.8</c:v>
                </c:pt>
                <c:pt idx="263">
                  <c:v>28.919999999999987</c:v>
                </c:pt>
                <c:pt idx="264">
                  <c:v>0</c:v>
                </c:pt>
                <c:pt idx="265">
                  <c:v>0</c:v>
                </c:pt>
                <c:pt idx="266">
                  <c:v>20.79</c:v>
                </c:pt>
                <c:pt idx="267">
                  <c:v>123.54</c:v>
                </c:pt>
                <c:pt idx="268">
                  <c:v>247</c:v>
                </c:pt>
                <c:pt idx="269">
                  <c:v>220.495</c:v>
                </c:pt>
                <c:pt idx="270">
                  <c:v>236.32000000000059</c:v>
                </c:pt>
                <c:pt idx="271">
                  <c:v>171</c:v>
                </c:pt>
                <c:pt idx="272">
                  <c:v>130.52500000000001</c:v>
                </c:pt>
                <c:pt idx="273">
                  <c:v>132.82000000000059</c:v>
                </c:pt>
                <c:pt idx="274">
                  <c:v>100.75999999999999</c:v>
                </c:pt>
                <c:pt idx="275">
                  <c:v>102.96000000000002</c:v>
                </c:pt>
                <c:pt idx="276">
                  <c:v>94.3</c:v>
                </c:pt>
                <c:pt idx="277">
                  <c:v>74.34</c:v>
                </c:pt>
                <c:pt idx="278">
                  <c:v>73.16</c:v>
                </c:pt>
                <c:pt idx="279">
                  <c:v>74.09</c:v>
                </c:pt>
                <c:pt idx="280">
                  <c:v>53.240000000000009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46.02</c:v>
                </c:pt>
                <c:pt idx="287">
                  <c:v>76.05</c:v>
                </c:pt>
                <c:pt idx="288">
                  <c:v>75.400000000000006</c:v>
                </c:pt>
                <c:pt idx="289">
                  <c:v>99.88</c:v>
                </c:pt>
                <c:pt idx="290">
                  <c:v>107.1</c:v>
                </c:pt>
                <c:pt idx="291">
                  <c:v>69.31</c:v>
                </c:pt>
                <c:pt idx="292">
                  <c:v>47</c:v>
                </c:pt>
                <c:pt idx="293">
                  <c:v>46.6</c:v>
                </c:pt>
                <c:pt idx="294">
                  <c:v>51.92</c:v>
                </c:pt>
                <c:pt idx="295">
                  <c:v>46.215000000000003</c:v>
                </c:pt>
                <c:pt idx="296">
                  <c:v>61.2</c:v>
                </c:pt>
                <c:pt idx="297">
                  <c:v>60.435000000000002</c:v>
                </c:pt>
                <c:pt idx="298">
                  <c:v>65.174999999999983</c:v>
                </c:pt>
                <c:pt idx="299">
                  <c:v>63.070000000000007</c:v>
                </c:pt>
                <c:pt idx="300">
                  <c:v>64.349999999999994</c:v>
                </c:pt>
                <c:pt idx="301">
                  <c:v>73.08</c:v>
                </c:pt>
                <c:pt idx="302">
                  <c:v>73.08</c:v>
                </c:pt>
                <c:pt idx="303">
                  <c:v>110.2</c:v>
                </c:pt>
                <c:pt idx="304">
                  <c:v>92.034999999999997</c:v>
                </c:pt>
                <c:pt idx="305">
                  <c:v>88.164999999999992</c:v>
                </c:pt>
                <c:pt idx="306">
                  <c:v>85.410000000000025</c:v>
                </c:pt>
                <c:pt idx="307">
                  <c:v>85.045000000000002</c:v>
                </c:pt>
                <c:pt idx="308">
                  <c:v>101.64000000000001</c:v>
                </c:pt>
                <c:pt idx="309">
                  <c:v>103.68499999999999</c:v>
                </c:pt>
                <c:pt idx="310">
                  <c:v>103.095</c:v>
                </c:pt>
                <c:pt idx="311">
                  <c:v>103.095</c:v>
                </c:pt>
                <c:pt idx="312">
                  <c:v>63.070000000000007</c:v>
                </c:pt>
                <c:pt idx="313">
                  <c:v>43.56</c:v>
                </c:pt>
                <c:pt idx="314">
                  <c:v>21.87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21.509999999999987</c:v>
                </c:pt>
                <c:pt idx="322">
                  <c:v>24.884999999999987</c:v>
                </c:pt>
                <c:pt idx="323">
                  <c:v>109.27000000000001</c:v>
                </c:pt>
                <c:pt idx="324">
                  <c:v>192.92000000000004</c:v>
                </c:pt>
                <c:pt idx="325">
                  <c:v>182</c:v>
                </c:pt>
                <c:pt idx="326">
                  <c:v>193.8</c:v>
                </c:pt>
                <c:pt idx="327">
                  <c:v>298.42499999999899</c:v>
                </c:pt>
                <c:pt idx="328">
                  <c:v>466.55</c:v>
                </c:pt>
                <c:pt idx="329">
                  <c:v>454.74000000000007</c:v>
                </c:pt>
                <c:pt idx="330">
                  <c:v>491.36</c:v>
                </c:pt>
                <c:pt idx="331">
                  <c:v>751.65499999999997</c:v>
                </c:pt>
                <c:pt idx="332">
                  <c:v>206.19</c:v>
                </c:pt>
                <c:pt idx="333">
                  <c:v>467.85999999999996</c:v>
                </c:pt>
                <c:pt idx="334">
                  <c:v>709.24</c:v>
                </c:pt>
                <c:pt idx="335">
                  <c:v>376.83000000000004</c:v>
                </c:pt>
                <c:pt idx="336">
                  <c:v>390.76499999999999</c:v>
                </c:pt>
                <c:pt idx="337">
                  <c:v>113.05</c:v>
                </c:pt>
                <c:pt idx="338">
                  <c:v>149.33000000000001</c:v>
                </c:pt>
                <c:pt idx="339">
                  <c:v>260.51</c:v>
                </c:pt>
                <c:pt idx="340">
                  <c:v>121.17499999999998</c:v>
                </c:pt>
                <c:pt idx="341">
                  <c:v>261.87</c:v>
                </c:pt>
                <c:pt idx="342">
                  <c:v>214.10999999999999</c:v>
                </c:pt>
                <c:pt idx="343">
                  <c:v>219.6</c:v>
                </c:pt>
                <c:pt idx="344">
                  <c:v>21.6</c:v>
                </c:pt>
                <c:pt idx="345">
                  <c:v>0</c:v>
                </c:pt>
                <c:pt idx="346">
                  <c:v>78.400000000000006</c:v>
                </c:pt>
                <c:pt idx="347">
                  <c:v>93.240000000000023</c:v>
                </c:pt>
                <c:pt idx="348">
                  <c:v>93.66</c:v>
                </c:pt>
                <c:pt idx="349">
                  <c:v>139.75500000000002</c:v>
                </c:pt>
                <c:pt idx="350">
                  <c:v>109.97999999999999</c:v>
                </c:pt>
                <c:pt idx="351">
                  <c:v>100.92</c:v>
                </c:pt>
                <c:pt idx="352">
                  <c:v>99.614999999999995</c:v>
                </c:pt>
                <c:pt idx="353">
                  <c:v>81.900000000000006</c:v>
                </c:pt>
                <c:pt idx="354">
                  <c:v>73.47</c:v>
                </c:pt>
                <c:pt idx="355">
                  <c:v>63.335000000000001</c:v>
                </c:pt>
                <c:pt idx="356">
                  <c:v>48</c:v>
                </c:pt>
                <c:pt idx="357">
                  <c:v>48</c:v>
                </c:pt>
                <c:pt idx="358">
                  <c:v>40.46</c:v>
                </c:pt>
                <c:pt idx="359">
                  <c:v>21.419999999999987</c:v>
                </c:pt>
                <c:pt idx="360">
                  <c:v>19.279999999999987</c:v>
                </c:pt>
                <c:pt idx="361">
                  <c:v>25.2</c:v>
                </c:pt>
                <c:pt idx="362">
                  <c:v>25.2</c:v>
                </c:pt>
                <c:pt idx="363">
                  <c:v>34.949999999999996</c:v>
                </c:pt>
                <c:pt idx="364">
                  <c:v>97.76</c:v>
                </c:pt>
                <c:pt idx="365">
                  <c:v>226.2</c:v>
                </c:pt>
                <c:pt idx="366">
                  <c:v>232</c:v>
                </c:pt>
                <c:pt idx="367">
                  <c:v>345.73499999999899</c:v>
                </c:pt>
                <c:pt idx="368">
                  <c:v>334.42499999999899</c:v>
                </c:pt>
                <c:pt idx="369">
                  <c:v>281.19</c:v>
                </c:pt>
                <c:pt idx="370">
                  <c:v>304.52</c:v>
                </c:pt>
                <c:pt idx="371">
                  <c:v>327.69</c:v>
                </c:pt>
                <c:pt idx="372">
                  <c:v>323.39999999999969</c:v>
                </c:pt>
                <c:pt idx="373">
                  <c:v>326.2</c:v>
                </c:pt>
                <c:pt idx="374">
                  <c:v>105.6</c:v>
                </c:pt>
                <c:pt idx="375">
                  <c:v>105.6</c:v>
                </c:pt>
                <c:pt idx="376">
                  <c:v>0</c:v>
                </c:pt>
                <c:pt idx="377">
                  <c:v>0</c:v>
                </c:pt>
                <c:pt idx="378">
                  <c:v>48.09</c:v>
                </c:pt>
                <c:pt idx="379">
                  <c:v>135.91500000000002</c:v>
                </c:pt>
                <c:pt idx="380">
                  <c:v>130.38000000000059</c:v>
                </c:pt>
                <c:pt idx="381">
                  <c:v>179.01000000000002</c:v>
                </c:pt>
                <c:pt idx="382">
                  <c:v>166.63499999999999</c:v>
                </c:pt>
                <c:pt idx="383">
                  <c:v>168.70499999999998</c:v>
                </c:pt>
                <c:pt idx="384">
                  <c:v>172.78</c:v>
                </c:pt>
                <c:pt idx="385">
                  <c:v>220.18</c:v>
                </c:pt>
                <c:pt idx="386">
                  <c:v>222.2</c:v>
                </c:pt>
                <c:pt idx="387">
                  <c:v>186.48000000000027</c:v>
                </c:pt>
                <c:pt idx="388">
                  <c:v>164.01000000000002</c:v>
                </c:pt>
                <c:pt idx="389">
                  <c:v>164.01000000000002</c:v>
                </c:pt>
                <c:pt idx="390">
                  <c:v>185.3</c:v>
                </c:pt>
                <c:pt idx="391">
                  <c:v>208.44</c:v>
                </c:pt>
                <c:pt idx="392">
                  <c:v>211.935</c:v>
                </c:pt>
                <c:pt idx="393">
                  <c:v>199.82000000000059</c:v>
                </c:pt>
                <c:pt idx="394">
                  <c:v>200.55</c:v>
                </c:pt>
                <c:pt idx="395">
                  <c:v>239.67999999999998</c:v>
                </c:pt>
                <c:pt idx="396">
                  <c:v>225.57</c:v>
                </c:pt>
                <c:pt idx="397">
                  <c:v>204.42500000000001</c:v>
                </c:pt>
                <c:pt idx="398">
                  <c:v>202.57499999999999</c:v>
                </c:pt>
                <c:pt idx="399">
                  <c:v>138.75</c:v>
                </c:pt>
                <c:pt idx="400">
                  <c:v>121.36999999999999</c:v>
                </c:pt>
                <c:pt idx="401">
                  <c:v>133.96499999999997</c:v>
                </c:pt>
                <c:pt idx="402">
                  <c:v>116.905</c:v>
                </c:pt>
                <c:pt idx="403">
                  <c:v>115.87499999999999</c:v>
                </c:pt>
                <c:pt idx="404">
                  <c:v>101.70000000000002</c:v>
                </c:pt>
                <c:pt idx="405">
                  <c:v>96.32</c:v>
                </c:pt>
                <c:pt idx="406">
                  <c:v>95.034999999999997</c:v>
                </c:pt>
                <c:pt idx="407">
                  <c:v>95.865000000000009</c:v>
                </c:pt>
                <c:pt idx="408">
                  <c:v>118.32000000000001</c:v>
                </c:pt>
                <c:pt idx="409">
                  <c:v>95.11999999999999</c:v>
                </c:pt>
                <c:pt idx="410">
                  <c:v>81.55</c:v>
                </c:pt>
                <c:pt idx="411">
                  <c:v>61.620000000000012</c:v>
                </c:pt>
                <c:pt idx="412">
                  <c:v>62.92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19.36</c:v>
                </c:pt>
                <c:pt idx="427">
                  <c:v>39.780000000000008</c:v>
                </c:pt>
                <c:pt idx="428">
                  <c:v>82.36</c:v>
                </c:pt>
                <c:pt idx="429">
                  <c:v>171.35000000000059</c:v>
                </c:pt>
                <c:pt idx="430">
                  <c:v>162.41000000000003</c:v>
                </c:pt>
                <c:pt idx="431">
                  <c:v>160.815</c:v>
                </c:pt>
                <c:pt idx="432">
                  <c:v>135.89000000000001</c:v>
                </c:pt>
                <c:pt idx="433">
                  <c:v>214.875</c:v>
                </c:pt>
                <c:pt idx="434">
                  <c:v>189.42000000000004</c:v>
                </c:pt>
                <c:pt idx="435">
                  <c:v>192.7</c:v>
                </c:pt>
                <c:pt idx="436">
                  <c:v>92.4</c:v>
                </c:pt>
                <c:pt idx="437">
                  <c:v>86.624999999999986</c:v>
                </c:pt>
                <c:pt idx="438">
                  <c:v>79.874999999999986</c:v>
                </c:pt>
                <c:pt idx="439">
                  <c:v>83.424999999999997</c:v>
                </c:pt>
                <c:pt idx="440">
                  <c:v>118.16999999999999</c:v>
                </c:pt>
                <c:pt idx="441">
                  <c:v>103.05</c:v>
                </c:pt>
                <c:pt idx="442">
                  <c:v>92.960000000000022</c:v>
                </c:pt>
                <c:pt idx="443">
                  <c:v>95.47999999999999</c:v>
                </c:pt>
                <c:pt idx="444">
                  <c:v>93.28</c:v>
                </c:pt>
                <c:pt idx="445">
                  <c:v>241.92000000000004</c:v>
                </c:pt>
                <c:pt idx="446">
                  <c:v>196.88000000000059</c:v>
                </c:pt>
                <c:pt idx="447">
                  <c:v>184.23</c:v>
                </c:pt>
                <c:pt idx="448">
                  <c:v>191.35000000000059</c:v>
                </c:pt>
                <c:pt idx="449">
                  <c:v>187.24999999999972</c:v>
                </c:pt>
                <c:pt idx="450">
                  <c:v>202.73999999999998</c:v>
                </c:pt>
                <c:pt idx="451">
                  <c:v>232.875</c:v>
                </c:pt>
                <c:pt idx="452">
                  <c:v>165.85000000000059</c:v>
                </c:pt>
                <c:pt idx="453">
                  <c:v>169.72499999999999</c:v>
                </c:pt>
                <c:pt idx="454">
                  <c:v>138.43</c:v>
                </c:pt>
                <c:pt idx="455">
                  <c:v>129.375</c:v>
                </c:pt>
                <c:pt idx="456">
                  <c:v>154.28</c:v>
                </c:pt>
                <c:pt idx="457">
                  <c:v>148.35000000000059</c:v>
                </c:pt>
                <c:pt idx="458">
                  <c:v>147.41999999999999</c:v>
                </c:pt>
                <c:pt idx="459">
                  <c:v>75.84</c:v>
                </c:pt>
                <c:pt idx="460">
                  <c:v>44.03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62.160000000000011</c:v>
                </c:pt>
                <c:pt idx="466">
                  <c:v>133.75</c:v>
                </c:pt>
                <c:pt idx="467">
                  <c:v>136.25</c:v>
                </c:pt>
                <c:pt idx="468">
                  <c:v>229.67000000000002</c:v>
                </c:pt>
                <c:pt idx="469">
                  <c:v>243.86</c:v>
                </c:pt>
                <c:pt idx="470">
                  <c:v>323.745</c:v>
                </c:pt>
                <c:pt idx="471">
                  <c:v>318.65999999999997</c:v>
                </c:pt>
                <c:pt idx="472">
                  <c:v>372.13</c:v>
                </c:pt>
                <c:pt idx="473">
                  <c:v>309.39999999999969</c:v>
                </c:pt>
                <c:pt idx="474">
                  <c:v>152.1</c:v>
                </c:pt>
                <c:pt idx="475">
                  <c:v>28.679999999999996</c:v>
                </c:pt>
                <c:pt idx="476">
                  <c:v>26.639999999999997</c:v>
                </c:pt>
                <c:pt idx="477">
                  <c:v>102.03</c:v>
                </c:pt>
                <c:pt idx="478">
                  <c:v>264.02499999999969</c:v>
                </c:pt>
                <c:pt idx="479">
                  <c:v>341.79499999999899</c:v>
                </c:pt>
                <c:pt idx="480">
                  <c:v>357.40999999999963</c:v>
                </c:pt>
                <c:pt idx="481">
                  <c:v>285.56499999999994</c:v>
                </c:pt>
                <c:pt idx="482">
                  <c:v>238.16</c:v>
                </c:pt>
                <c:pt idx="483">
                  <c:v>246.23999999999998</c:v>
                </c:pt>
                <c:pt idx="484">
                  <c:v>120.86999999999999</c:v>
                </c:pt>
                <c:pt idx="485">
                  <c:v>119.33999999999999</c:v>
                </c:pt>
                <c:pt idx="486">
                  <c:v>23.4</c:v>
                </c:pt>
                <c:pt idx="487">
                  <c:v>70.2</c:v>
                </c:pt>
                <c:pt idx="488">
                  <c:v>116.905</c:v>
                </c:pt>
                <c:pt idx="489">
                  <c:v>146.25</c:v>
                </c:pt>
                <c:pt idx="490">
                  <c:v>144.30000000000001</c:v>
                </c:pt>
                <c:pt idx="491">
                  <c:v>112.21000000000002</c:v>
                </c:pt>
                <c:pt idx="492">
                  <c:v>96.179999999999978</c:v>
                </c:pt>
                <c:pt idx="493">
                  <c:v>65.52</c:v>
                </c:pt>
                <c:pt idx="494">
                  <c:v>66.080000000000013</c:v>
                </c:pt>
                <c:pt idx="495">
                  <c:v>63.449999999999996</c:v>
                </c:pt>
                <c:pt idx="496">
                  <c:v>75.2</c:v>
                </c:pt>
                <c:pt idx="497">
                  <c:v>52.14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108.57000000000001</c:v>
                </c:pt>
                <c:pt idx="502">
                  <c:v>230.52000000000004</c:v>
                </c:pt>
                <c:pt idx="503">
                  <c:v>245.82000000000062</c:v>
                </c:pt>
                <c:pt idx="504">
                  <c:v>102.425</c:v>
                </c:pt>
                <c:pt idx="505">
                  <c:v>0</c:v>
                </c:pt>
                <c:pt idx="506">
                  <c:v>0</c:v>
                </c:pt>
                <c:pt idx="507">
                  <c:v>23.8</c:v>
                </c:pt>
                <c:pt idx="508">
                  <c:v>23</c:v>
                </c:pt>
                <c:pt idx="509">
                  <c:v>90.09</c:v>
                </c:pt>
                <c:pt idx="510">
                  <c:v>191.36</c:v>
                </c:pt>
                <c:pt idx="511">
                  <c:v>265.32000000000005</c:v>
                </c:pt>
                <c:pt idx="512">
                  <c:v>261.3</c:v>
                </c:pt>
                <c:pt idx="513">
                  <c:v>279.84000000000032</c:v>
                </c:pt>
                <c:pt idx="514">
                  <c:v>312.43999999999869</c:v>
                </c:pt>
                <c:pt idx="515">
                  <c:v>259.78499999999963</c:v>
                </c:pt>
                <c:pt idx="516">
                  <c:v>222.6</c:v>
                </c:pt>
                <c:pt idx="517">
                  <c:v>231</c:v>
                </c:pt>
                <c:pt idx="518">
                  <c:v>132.20999999999998</c:v>
                </c:pt>
                <c:pt idx="519">
                  <c:v>52.58</c:v>
                </c:pt>
                <c:pt idx="520">
                  <c:v>24.990000000000002</c:v>
                </c:pt>
                <c:pt idx="521">
                  <c:v>33.46</c:v>
                </c:pt>
                <c:pt idx="522">
                  <c:v>74.710000000000022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38.56</c:v>
                </c:pt>
                <c:pt idx="528">
                  <c:v>21.779999999999987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36.27000000000001</c:v>
                </c:pt>
                <c:pt idx="533">
                  <c:v>64.410000000000025</c:v>
                </c:pt>
                <c:pt idx="534">
                  <c:v>126.56000000000002</c:v>
                </c:pt>
                <c:pt idx="535">
                  <c:v>133.83999999999997</c:v>
                </c:pt>
                <c:pt idx="536">
                  <c:v>87.6</c:v>
                </c:pt>
                <c:pt idx="537">
                  <c:v>139.4</c:v>
                </c:pt>
                <c:pt idx="538">
                  <c:v>165.16500000000002</c:v>
                </c:pt>
                <c:pt idx="539">
                  <c:v>83.52</c:v>
                </c:pt>
                <c:pt idx="540">
                  <c:v>76.679999999999978</c:v>
                </c:pt>
                <c:pt idx="541">
                  <c:v>253.47000000000003</c:v>
                </c:pt>
                <c:pt idx="542">
                  <c:v>204.435</c:v>
                </c:pt>
                <c:pt idx="543">
                  <c:v>74.239999999999995</c:v>
                </c:pt>
                <c:pt idx="544">
                  <c:v>74.88</c:v>
                </c:pt>
                <c:pt idx="545">
                  <c:v>61.36</c:v>
                </c:pt>
                <c:pt idx="546">
                  <c:v>31.07</c:v>
                </c:pt>
                <c:pt idx="547">
                  <c:v>23.9</c:v>
                </c:pt>
                <c:pt idx="548">
                  <c:v>48.175000000000011</c:v>
                </c:pt>
                <c:pt idx="549">
                  <c:v>46.125000000000149</c:v>
                </c:pt>
                <c:pt idx="550">
                  <c:v>120.435</c:v>
                </c:pt>
                <c:pt idx="551">
                  <c:v>159.30500000000001</c:v>
                </c:pt>
                <c:pt idx="552">
                  <c:v>166.85500000000027</c:v>
                </c:pt>
                <c:pt idx="553">
                  <c:v>205.86</c:v>
                </c:pt>
                <c:pt idx="554">
                  <c:v>215.02500000000001</c:v>
                </c:pt>
                <c:pt idx="555">
                  <c:v>102.425</c:v>
                </c:pt>
                <c:pt idx="556">
                  <c:v>19.279999999999987</c:v>
                </c:pt>
                <c:pt idx="557">
                  <c:v>21.419999999999987</c:v>
                </c:pt>
                <c:pt idx="558">
                  <c:v>20.970000000000002</c:v>
                </c:pt>
                <c:pt idx="559">
                  <c:v>69.900000000000006</c:v>
                </c:pt>
                <c:pt idx="560">
                  <c:v>95.624999999999986</c:v>
                </c:pt>
                <c:pt idx="561">
                  <c:v>129.28500000000003</c:v>
                </c:pt>
                <c:pt idx="562">
                  <c:v>166.14</c:v>
                </c:pt>
                <c:pt idx="563">
                  <c:v>166.14</c:v>
                </c:pt>
                <c:pt idx="564">
                  <c:v>254.2</c:v>
                </c:pt>
                <c:pt idx="565">
                  <c:v>258.82499999999999</c:v>
                </c:pt>
                <c:pt idx="566">
                  <c:v>228.51999999999998</c:v>
                </c:pt>
                <c:pt idx="567">
                  <c:v>236.63999999999996</c:v>
                </c:pt>
                <c:pt idx="568">
                  <c:v>222.52500000000001</c:v>
                </c:pt>
                <c:pt idx="569">
                  <c:v>208.84500000000003</c:v>
                </c:pt>
                <c:pt idx="570">
                  <c:v>191.78</c:v>
                </c:pt>
                <c:pt idx="571">
                  <c:v>159.13999999999999</c:v>
                </c:pt>
                <c:pt idx="572">
                  <c:v>157.68</c:v>
                </c:pt>
                <c:pt idx="573">
                  <c:v>154</c:v>
                </c:pt>
                <c:pt idx="574">
                  <c:v>146.065</c:v>
                </c:pt>
                <c:pt idx="575">
                  <c:v>163.155</c:v>
                </c:pt>
                <c:pt idx="576">
                  <c:v>167.625</c:v>
                </c:pt>
                <c:pt idx="577">
                  <c:v>146.065</c:v>
                </c:pt>
                <c:pt idx="578">
                  <c:v>130.97999999999999</c:v>
                </c:pt>
                <c:pt idx="579">
                  <c:v>124.32000000000001</c:v>
                </c:pt>
                <c:pt idx="580">
                  <c:v>143.63999999999999</c:v>
                </c:pt>
                <c:pt idx="581">
                  <c:v>146.16</c:v>
                </c:pt>
                <c:pt idx="582">
                  <c:v>118.45</c:v>
                </c:pt>
                <c:pt idx="583">
                  <c:v>93.48</c:v>
                </c:pt>
                <c:pt idx="584">
                  <c:v>95.76</c:v>
                </c:pt>
                <c:pt idx="585">
                  <c:v>88.55</c:v>
                </c:pt>
                <c:pt idx="586">
                  <c:v>86.504999999999995</c:v>
                </c:pt>
                <c:pt idx="587">
                  <c:v>89.624999999999986</c:v>
                </c:pt>
                <c:pt idx="588">
                  <c:v>25.515000000000001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67.260000000000005</c:v>
                </c:pt>
                <c:pt idx="598">
                  <c:v>121.55</c:v>
                </c:pt>
                <c:pt idx="599">
                  <c:v>118.8</c:v>
                </c:pt>
                <c:pt idx="600">
                  <c:v>212.43</c:v>
                </c:pt>
                <c:pt idx="601">
                  <c:v>187.92000000000004</c:v>
                </c:pt>
                <c:pt idx="602">
                  <c:v>169.85500000000027</c:v>
                </c:pt>
                <c:pt idx="603">
                  <c:v>147.4</c:v>
                </c:pt>
                <c:pt idx="604">
                  <c:v>148.07</c:v>
                </c:pt>
                <c:pt idx="605">
                  <c:v>174.79</c:v>
                </c:pt>
                <c:pt idx="606">
                  <c:v>110.67499999999998</c:v>
                </c:pt>
                <c:pt idx="607">
                  <c:v>56.165000000000013</c:v>
                </c:pt>
                <c:pt idx="608">
                  <c:v>57.105000000000011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48</c:v>
                </c:pt>
                <c:pt idx="615">
                  <c:v>54.99</c:v>
                </c:pt>
                <c:pt idx="616">
                  <c:v>68.149999999999991</c:v>
                </c:pt>
                <c:pt idx="617">
                  <c:v>82.36</c:v>
                </c:pt>
                <c:pt idx="618">
                  <c:v>87</c:v>
                </c:pt>
                <c:pt idx="619">
                  <c:v>120.63999999999999</c:v>
                </c:pt>
                <c:pt idx="620">
                  <c:v>95.11999999999999</c:v>
                </c:pt>
                <c:pt idx="621">
                  <c:v>85.1</c:v>
                </c:pt>
                <c:pt idx="622">
                  <c:v>85.84</c:v>
                </c:pt>
                <c:pt idx="623">
                  <c:v>71.61</c:v>
                </c:pt>
                <c:pt idx="624">
                  <c:v>104.85</c:v>
                </c:pt>
                <c:pt idx="625">
                  <c:v>83.424999999999997</c:v>
                </c:pt>
                <c:pt idx="626">
                  <c:v>71.92</c:v>
                </c:pt>
                <c:pt idx="627">
                  <c:v>72.849999999999994</c:v>
                </c:pt>
                <c:pt idx="628">
                  <c:v>75.84</c:v>
                </c:pt>
                <c:pt idx="629">
                  <c:v>52.36</c:v>
                </c:pt>
                <c:pt idx="630">
                  <c:v>56.4</c:v>
                </c:pt>
                <c:pt idx="631">
                  <c:v>56.87</c:v>
                </c:pt>
                <c:pt idx="632">
                  <c:v>19.04</c:v>
                </c:pt>
                <c:pt idx="633">
                  <c:v>21.779999999999987</c:v>
                </c:pt>
                <c:pt idx="634">
                  <c:v>19.439999999999987</c:v>
                </c:pt>
                <c:pt idx="635">
                  <c:v>19.439999999999987</c:v>
                </c:pt>
                <c:pt idx="636">
                  <c:v>19.439999999999987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51.385000000000005</c:v>
                </c:pt>
                <c:pt idx="644">
                  <c:v>52.030000000000008</c:v>
                </c:pt>
                <c:pt idx="645">
                  <c:v>52.030000000000008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24.779999999999987</c:v>
                </c:pt>
                <c:pt idx="650">
                  <c:v>59.045000000000002</c:v>
                </c:pt>
                <c:pt idx="651">
                  <c:v>58.395000000000003</c:v>
                </c:pt>
                <c:pt idx="652">
                  <c:v>78.540000000000006</c:v>
                </c:pt>
                <c:pt idx="653">
                  <c:v>80.72999999999999</c:v>
                </c:pt>
                <c:pt idx="654">
                  <c:v>77.97</c:v>
                </c:pt>
                <c:pt idx="655">
                  <c:v>117.81000000000002</c:v>
                </c:pt>
                <c:pt idx="656">
                  <c:v>68.684999999999988</c:v>
                </c:pt>
                <c:pt idx="657">
                  <c:v>43.2</c:v>
                </c:pt>
                <c:pt idx="658">
                  <c:v>45.63000000000001</c:v>
                </c:pt>
                <c:pt idx="659">
                  <c:v>46.8</c:v>
                </c:pt>
                <c:pt idx="660">
                  <c:v>41.3</c:v>
                </c:pt>
                <c:pt idx="661">
                  <c:v>51.7</c:v>
                </c:pt>
                <c:pt idx="662">
                  <c:v>63.720000000000013</c:v>
                </c:pt>
                <c:pt idx="663">
                  <c:v>61.02</c:v>
                </c:pt>
                <c:pt idx="664">
                  <c:v>74.099999999999994</c:v>
                </c:pt>
                <c:pt idx="665">
                  <c:v>91.245000000000005</c:v>
                </c:pt>
                <c:pt idx="666">
                  <c:v>102.35</c:v>
                </c:pt>
                <c:pt idx="667">
                  <c:v>104.62499999999999</c:v>
                </c:pt>
                <c:pt idx="668">
                  <c:v>106.02000000000001</c:v>
                </c:pt>
                <c:pt idx="669">
                  <c:v>107.17999999999998</c:v>
                </c:pt>
                <c:pt idx="670">
                  <c:v>117.66500000000001</c:v>
                </c:pt>
                <c:pt idx="671">
                  <c:v>101.05</c:v>
                </c:pt>
                <c:pt idx="672">
                  <c:v>98.47</c:v>
                </c:pt>
                <c:pt idx="673">
                  <c:v>109.2</c:v>
                </c:pt>
                <c:pt idx="674">
                  <c:v>53.240000000000009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38.240000000000009</c:v>
                </c:pt>
                <c:pt idx="679">
                  <c:v>19.279999999999987</c:v>
                </c:pt>
                <c:pt idx="680">
                  <c:v>0</c:v>
                </c:pt>
                <c:pt idx="681">
                  <c:v>28.560000000000002</c:v>
                </c:pt>
                <c:pt idx="682">
                  <c:v>52.2</c:v>
                </c:pt>
                <c:pt idx="683">
                  <c:v>74.239999999999995</c:v>
                </c:pt>
                <c:pt idx="684">
                  <c:v>130.9</c:v>
                </c:pt>
                <c:pt idx="685">
                  <c:v>159.44499999999999</c:v>
                </c:pt>
                <c:pt idx="686">
                  <c:v>166.595</c:v>
                </c:pt>
                <c:pt idx="687">
                  <c:v>117.66500000000001</c:v>
                </c:pt>
                <c:pt idx="688">
                  <c:v>94.5</c:v>
                </c:pt>
                <c:pt idx="689">
                  <c:v>134.4</c:v>
                </c:pt>
                <c:pt idx="690">
                  <c:v>97.109999999999985</c:v>
                </c:pt>
                <c:pt idx="691">
                  <c:v>96.694999999999993</c:v>
                </c:pt>
                <c:pt idx="692">
                  <c:v>69.03</c:v>
                </c:pt>
                <c:pt idx="693">
                  <c:v>83.424999999999997</c:v>
                </c:pt>
                <c:pt idx="694">
                  <c:v>51.92</c:v>
                </c:pt>
                <c:pt idx="695">
                  <c:v>53.240000000000009</c:v>
                </c:pt>
                <c:pt idx="696">
                  <c:v>24.3</c:v>
                </c:pt>
                <c:pt idx="697">
                  <c:v>0</c:v>
                </c:pt>
                <c:pt idx="698">
                  <c:v>21.779999999999987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56.4</c:v>
                </c:pt>
                <c:pt idx="706">
                  <c:v>88.935000000000002</c:v>
                </c:pt>
                <c:pt idx="707">
                  <c:v>90.06</c:v>
                </c:pt>
                <c:pt idx="708">
                  <c:v>119.5</c:v>
                </c:pt>
                <c:pt idx="709">
                  <c:v>120</c:v>
                </c:pt>
                <c:pt idx="710">
                  <c:v>25.515000000000001</c:v>
                </c:pt>
                <c:pt idx="711">
                  <c:v>0</c:v>
                </c:pt>
                <c:pt idx="712">
                  <c:v>21.779999999999987</c:v>
                </c:pt>
                <c:pt idx="713">
                  <c:v>44.655000000000001</c:v>
                </c:pt>
                <c:pt idx="714">
                  <c:v>52.675000000000011</c:v>
                </c:pt>
                <c:pt idx="715">
                  <c:v>158.05000000000001</c:v>
                </c:pt>
                <c:pt idx="716">
                  <c:v>175.76000000000002</c:v>
                </c:pt>
                <c:pt idx="717">
                  <c:v>297.51000000000005</c:v>
                </c:pt>
                <c:pt idx="718">
                  <c:v>315.83999999999969</c:v>
                </c:pt>
                <c:pt idx="719">
                  <c:v>210.04000000000002</c:v>
                </c:pt>
                <c:pt idx="720">
                  <c:v>53.325000000000003</c:v>
                </c:pt>
                <c:pt idx="721">
                  <c:v>27.6</c:v>
                </c:pt>
                <c:pt idx="722">
                  <c:v>0</c:v>
                </c:pt>
                <c:pt idx="723">
                  <c:v>0</c:v>
                </c:pt>
                <c:pt idx="724">
                  <c:v>21.69</c:v>
                </c:pt>
                <c:pt idx="725">
                  <c:v>19.2</c:v>
                </c:pt>
                <c:pt idx="726">
                  <c:v>19.2</c:v>
                </c:pt>
                <c:pt idx="727">
                  <c:v>18.959999999999987</c:v>
                </c:pt>
                <c:pt idx="728">
                  <c:v>41.65</c:v>
                </c:pt>
                <c:pt idx="729">
                  <c:v>65.45</c:v>
                </c:pt>
                <c:pt idx="730">
                  <c:v>83.78</c:v>
                </c:pt>
                <c:pt idx="731">
                  <c:v>41.3</c:v>
                </c:pt>
                <c:pt idx="732">
                  <c:v>40.775000000000013</c:v>
                </c:pt>
                <c:pt idx="733">
                  <c:v>44.08</c:v>
                </c:pt>
                <c:pt idx="734">
                  <c:v>89.679999999999978</c:v>
                </c:pt>
                <c:pt idx="735">
                  <c:v>81.77000000000001</c:v>
                </c:pt>
                <c:pt idx="736">
                  <c:v>81.03</c:v>
                </c:pt>
                <c:pt idx="737">
                  <c:v>116.39000000000001</c:v>
                </c:pt>
                <c:pt idx="738">
                  <c:v>142.56</c:v>
                </c:pt>
                <c:pt idx="739">
                  <c:v>241.9</c:v>
                </c:pt>
                <c:pt idx="740">
                  <c:v>315.18</c:v>
                </c:pt>
                <c:pt idx="741">
                  <c:v>290.7</c:v>
                </c:pt>
                <c:pt idx="742">
                  <c:v>257.47999999999894</c:v>
                </c:pt>
                <c:pt idx="743">
                  <c:v>289.14000000000038</c:v>
                </c:pt>
                <c:pt idx="744">
                  <c:v>407.15999999999997</c:v>
                </c:pt>
                <c:pt idx="745">
                  <c:v>460.91999999999899</c:v>
                </c:pt>
                <c:pt idx="746">
                  <c:v>532.43999999999949</c:v>
                </c:pt>
                <c:pt idx="747">
                  <c:v>175.07499999999999</c:v>
                </c:pt>
                <c:pt idx="748">
                  <c:v>202.4</c:v>
                </c:pt>
                <c:pt idx="749">
                  <c:v>158.26999999999998</c:v>
                </c:pt>
                <c:pt idx="750">
                  <c:v>158.26999999999998</c:v>
                </c:pt>
                <c:pt idx="751">
                  <c:v>280.78000000000003</c:v>
                </c:pt>
                <c:pt idx="752">
                  <c:v>482.77999999999969</c:v>
                </c:pt>
                <c:pt idx="753">
                  <c:v>167.7</c:v>
                </c:pt>
                <c:pt idx="754">
                  <c:v>175.95000000000007</c:v>
                </c:pt>
                <c:pt idx="755">
                  <c:v>172.5</c:v>
                </c:pt>
                <c:pt idx="756">
                  <c:v>541.79999999999995</c:v>
                </c:pt>
                <c:pt idx="757">
                  <c:v>157.19999999999999</c:v>
                </c:pt>
                <c:pt idx="758">
                  <c:v>0</c:v>
                </c:pt>
                <c:pt idx="759">
                  <c:v>0</c:v>
                </c:pt>
                <c:pt idx="760">
                  <c:v>52.875</c:v>
                </c:pt>
                <c:pt idx="761">
                  <c:v>114.45</c:v>
                </c:pt>
                <c:pt idx="762">
                  <c:v>207.2</c:v>
                </c:pt>
                <c:pt idx="763">
                  <c:v>289.05</c:v>
                </c:pt>
                <c:pt idx="764">
                  <c:v>305.96999999999969</c:v>
                </c:pt>
                <c:pt idx="765">
                  <c:v>283.28999999999894</c:v>
                </c:pt>
                <c:pt idx="766">
                  <c:v>244.08</c:v>
                </c:pt>
                <c:pt idx="767">
                  <c:v>156</c:v>
                </c:pt>
                <c:pt idx="768">
                  <c:v>162</c:v>
                </c:pt>
                <c:pt idx="769">
                  <c:v>156.63</c:v>
                </c:pt>
                <c:pt idx="770">
                  <c:v>145.69999999999999</c:v>
                </c:pt>
                <c:pt idx="771">
                  <c:v>75.52000000000001</c:v>
                </c:pt>
                <c:pt idx="772">
                  <c:v>55.68</c:v>
                </c:pt>
                <c:pt idx="773">
                  <c:v>57.359999999999992</c:v>
                </c:pt>
                <c:pt idx="774">
                  <c:v>19.04</c:v>
                </c:pt>
                <c:pt idx="775">
                  <c:v>19.119999999999997</c:v>
                </c:pt>
                <c:pt idx="776">
                  <c:v>0</c:v>
                </c:pt>
                <c:pt idx="777">
                  <c:v>25.41</c:v>
                </c:pt>
                <c:pt idx="778">
                  <c:v>21.21</c:v>
                </c:pt>
                <c:pt idx="779">
                  <c:v>167.91000000000003</c:v>
                </c:pt>
                <c:pt idx="780">
                  <c:v>291.42999999999893</c:v>
                </c:pt>
                <c:pt idx="781">
                  <c:v>394.03</c:v>
                </c:pt>
                <c:pt idx="782">
                  <c:v>407.02000000000004</c:v>
                </c:pt>
                <c:pt idx="783">
                  <c:v>419.21999999999969</c:v>
                </c:pt>
                <c:pt idx="784">
                  <c:v>280.815</c:v>
                </c:pt>
                <c:pt idx="785">
                  <c:v>230</c:v>
                </c:pt>
                <c:pt idx="786">
                  <c:v>52.14</c:v>
                </c:pt>
                <c:pt idx="787">
                  <c:v>52.58</c:v>
                </c:pt>
                <c:pt idx="788">
                  <c:v>0</c:v>
                </c:pt>
                <c:pt idx="789">
                  <c:v>55.86</c:v>
                </c:pt>
                <c:pt idx="790">
                  <c:v>120.96000000000002</c:v>
                </c:pt>
                <c:pt idx="791">
                  <c:v>111.78</c:v>
                </c:pt>
                <c:pt idx="792">
                  <c:v>180.93</c:v>
                </c:pt>
                <c:pt idx="793">
                  <c:v>216.07499999999999</c:v>
                </c:pt>
                <c:pt idx="794">
                  <c:v>244.42000000000004</c:v>
                </c:pt>
                <c:pt idx="795">
                  <c:v>199.5</c:v>
                </c:pt>
                <c:pt idx="796">
                  <c:v>204.25</c:v>
                </c:pt>
                <c:pt idx="797">
                  <c:v>195.77499999999998</c:v>
                </c:pt>
                <c:pt idx="798">
                  <c:v>242.65</c:v>
                </c:pt>
                <c:pt idx="799">
                  <c:v>228.96000000000004</c:v>
                </c:pt>
                <c:pt idx="800">
                  <c:v>228.96000000000004</c:v>
                </c:pt>
                <c:pt idx="801">
                  <c:v>190.08</c:v>
                </c:pt>
                <c:pt idx="802">
                  <c:v>175.96</c:v>
                </c:pt>
                <c:pt idx="803">
                  <c:v>165.85000000000059</c:v>
                </c:pt>
                <c:pt idx="804">
                  <c:v>213.64</c:v>
                </c:pt>
                <c:pt idx="805">
                  <c:v>214.61999999999998</c:v>
                </c:pt>
                <c:pt idx="806">
                  <c:v>165.75</c:v>
                </c:pt>
                <c:pt idx="807">
                  <c:v>148.5</c:v>
                </c:pt>
                <c:pt idx="808">
                  <c:v>152.98500000000001</c:v>
                </c:pt>
                <c:pt idx="809">
                  <c:v>179.57999999999998</c:v>
                </c:pt>
                <c:pt idx="810">
                  <c:v>176.49</c:v>
                </c:pt>
                <c:pt idx="811">
                  <c:v>179.51499999999999</c:v>
                </c:pt>
                <c:pt idx="812">
                  <c:v>159.33000000000001</c:v>
                </c:pt>
                <c:pt idx="813">
                  <c:v>131.4</c:v>
                </c:pt>
                <c:pt idx="814">
                  <c:v>135.6</c:v>
                </c:pt>
                <c:pt idx="815">
                  <c:v>114</c:v>
                </c:pt>
                <c:pt idx="816">
                  <c:v>118.32000000000001</c:v>
                </c:pt>
                <c:pt idx="817">
                  <c:v>85.32</c:v>
                </c:pt>
                <c:pt idx="818">
                  <c:v>40.800000000000004</c:v>
                </c:pt>
                <c:pt idx="819">
                  <c:v>40.970000000000006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19.119999999999997</c:v>
                </c:pt>
                <c:pt idx="825">
                  <c:v>19.2</c:v>
                </c:pt>
                <c:pt idx="826">
                  <c:v>49.349999999999994</c:v>
                </c:pt>
                <c:pt idx="827">
                  <c:v>77.55</c:v>
                </c:pt>
                <c:pt idx="828">
                  <c:v>79.2</c:v>
                </c:pt>
                <c:pt idx="829">
                  <c:v>36.735000000000063</c:v>
                </c:pt>
                <c:pt idx="830">
                  <c:v>25.094999999999999</c:v>
                </c:pt>
                <c:pt idx="831">
                  <c:v>28.439999999999987</c:v>
                </c:pt>
                <c:pt idx="832">
                  <c:v>28.439999999999987</c:v>
                </c:pt>
                <c:pt idx="833">
                  <c:v>43.02</c:v>
                </c:pt>
                <c:pt idx="834">
                  <c:v>65.8</c:v>
                </c:pt>
                <c:pt idx="835">
                  <c:v>39.105000000000011</c:v>
                </c:pt>
                <c:pt idx="836">
                  <c:v>46.215000000000003</c:v>
                </c:pt>
                <c:pt idx="837">
                  <c:v>46.02</c:v>
                </c:pt>
                <c:pt idx="838">
                  <c:v>51.48</c:v>
                </c:pt>
                <c:pt idx="839">
                  <c:v>71.504999999999995</c:v>
                </c:pt>
                <c:pt idx="840">
                  <c:v>113.5</c:v>
                </c:pt>
                <c:pt idx="841">
                  <c:v>112.10999999999999</c:v>
                </c:pt>
                <c:pt idx="842">
                  <c:v>120.42</c:v>
                </c:pt>
                <c:pt idx="843">
                  <c:v>163.125</c:v>
                </c:pt>
                <c:pt idx="844">
                  <c:v>194.88000000000059</c:v>
                </c:pt>
                <c:pt idx="845">
                  <c:v>92.429999999999993</c:v>
                </c:pt>
                <c:pt idx="846">
                  <c:v>90.86999999999999</c:v>
                </c:pt>
                <c:pt idx="847">
                  <c:v>18.8</c:v>
                </c:pt>
                <c:pt idx="848">
                  <c:v>78.315000000000012</c:v>
                </c:pt>
                <c:pt idx="849">
                  <c:v>143.22</c:v>
                </c:pt>
                <c:pt idx="850">
                  <c:v>230.72000000000003</c:v>
                </c:pt>
                <c:pt idx="851">
                  <c:v>245.27999999999992</c:v>
                </c:pt>
                <c:pt idx="852">
                  <c:v>192.26999999999998</c:v>
                </c:pt>
                <c:pt idx="853">
                  <c:v>137.80000000000001</c:v>
                </c:pt>
                <c:pt idx="854">
                  <c:v>244.65</c:v>
                </c:pt>
                <c:pt idx="855">
                  <c:v>255.13499999999999</c:v>
                </c:pt>
                <c:pt idx="856">
                  <c:v>218.79000000000002</c:v>
                </c:pt>
                <c:pt idx="857">
                  <c:v>148.80000000000001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21.85</c:v>
                </c:pt>
                <c:pt idx="862">
                  <c:v>69</c:v>
                </c:pt>
                <c:pt idx="863">
                  <c:v>90.86999999999999</c:v>
                </c:pt>
                <c:pt idx="864">
                  <c:v>92.04</c:v>
                </c:pt>
                <c:pt idx="865">
                  <c:v>67.28</c:v>
                </c:pt>
                <c:pt idx="866">
                  <c:v>44.839999999999996</c:v>
                </c:pt>
                <c:pt idx="867">
                  <c:v>47</c:v>
                </c:pt>
                <c:pt idx="868">
                  <c:v>40.46</c:v>
                </c:pt>
                <c:pt idx="869">
                  <c:v>39.61</c:v>
                </c:pt>
                <c:pt idx="870">
                  <c:v>54.48</c:v>
                </c:pt>
                <c:pt idx="871">
                  <c:v>80.149999999999991</c:v>
                </c:pt>
                <c:pt idx="872">
                  <c:v>104.42</c:v>
                </c:pt>
                <c:pt idx="873">
                  <c:v>112.03500000000001</c:v>
                </c:pt>
                <c:pt idx="874">
                  <c:v>107.91000000000012</c:v>
                </c:pt>
                <c:pt idx="875">
                  <c:v>193.065</c:v>
                </c:pt>
                <c:pt idx="876">
                  <c:v>211.85000000000059</c:v>
                </c:pt>
                <c:pt idx="877">
                  <c:v>105.91000000000012</c:v>
                </c:pt>
                <c:pt idx="878">
                  <c:v>105.465</c:v>
                </c:pt>
                <c:pt idx="879">
                  <c:v>28.320000000000004</c:v>
                </c:pt>
                <c:pt idx="880">
                  <c:v>35.700000000000003</c:v>
                </c:pt>
                <c:pt idx="881">
                  <c:v>31.650000000000031</c:v>
                </c:pt>
                <c:pt idx="882">
                  <c:v>225.5</c:v>
                </c:pt>
                <c:pt idx="883">
                  <c:v>231</c:v>
                </c:pt>
                <c:pt idx="884">
                  <c:v>208.62000000000003</c:v>
                </c:pt>
                <c:pt idx="885">
                  <c:v>260.38</c:v>
                </c:pt>
                <c:pt idx="886">
                  <c:v>285.68999999999994</c:v>
                </c:pt>
                <c:pt idx="887">
                  <c:v>207.70499999999998</c:v>
                </c:pt>
                <c:pt idx="888">
                  <c:v>94.77</c:v>
                </c:pt>
                <c:pt idx="889">
                  <c:v>66.374999999999986</c:v>
                </c:pt>
                <c:pt idx="890">
                  <c:v>154.07</c:v>
                </c:pt>
                <c:pt idx="891">
                  <c:v>159.84</c:v>
                </c:pt>
                <c:pt idx="892">
                  <c:v>155.4</c:v>
                </c:pt>
                <c:pt idx="893">
                  <c:v>191.47499999999999</c:v>
                </c:pt>
                <c:pt idx="894">
                  <c:v>248.85000000000059</c:v>
                </c:pt>
                <c:pt idx="895">
                  <c:v>213.15</c:v>
                </c:pt>
                <c:pt idx="896">
                  <c:v>223.3</c:v>
                </c:pt>
                <c:pt idx="897">
                  <c:v>191.815</c:v>
                </c:pt>
                <c:pt idx="898">
                  <c:v>106.01500000000001</c:v>
                </c:pt>
                <c:pt idx="899">
                  <c:v>71.065000000000012</c:v>
                </c:pt>
                <c:pt idx="900">
                  <c:v>93.89</c:v>
                </c:pt>
                <c:pt idx="901">
                  <c:v>93.89</c:v>
                </c:pt>
                <c:pt idx="902">
                  <c:v>80.72999999999999</c:v>
                </c:pt>
                <c:pt idx="903">
                  <c:v>71.819999999999993</c:v>
                </c:pt>
                <c:pt idx="904">
                  <c:v>105.55499999999999</c:v>
                </c:pt>
                <c:pt idx="905">
                  <c:v>123.66</c:v>
                </c:pt>
                <c:pt idx="906">
                  <c:v>129.25</c:v>
                </c:pt>
                <c:pt idx="907">
                  <c:v>47.6</c:v>
                </c:pt>
                <c:pt idx="908">
                  <c:v>28.320000000000004</c:v>
                </c:pt>
                <c:pt idx="909">
                  <c:v>72.45</c:v>
                </c:pt>
                <c:pt idx="910">
                  <c:v>71.504999999999995</c:v>
                </c:pt>
                <c:pt idx="911">
                  <c:v>105.09</c:v>
                </c:pt>
                <c:pt idx="912">
                  <c:v>105.10499999999999</c:v>
                </c:pt>
                <c:pt idx="913">
                  <c:v>91.259999999999991</c:v>
                </c:pt>
                <c:pt idx="914">
                  <c:v>83.16</c:v>
                </c:pt>
                <c:pt idx="915">
                  <c:v>81.72</c:v>
                </c:pt>
                <c:pt idx="916">
                  <c:v>79.004999999999995</c:v>
                </c:pt>
                <c:pt idx="917">
                  <c:v>94.61999999999999</c:v>
                </c:pt>
                <c:pt idx="918">
                  <c:v>87.374999999999986</c:v>
                </c:pt>
                <c:pt idx="919">
                  <c:v>86.624999999999986</c:v>
                </c:pt>
                <c:pt idx="920">
                  <c:v>72.539999999999992</c:v>
                </c:pt>
                <c:pt idx="921">
                  <c:v>53.1</c:v>
                </c:pt>
                <c:pt idx="922">
                  <c:v>45.63000000000001</c:v>
                </c:pt>
                <c:pt idx="923">
                  <c:v>46.215000000000003</c:v>
                </c:pt>
                <c:pt idx="924">
                  <c:v>46.215000000000003</c:v>
                </c:pt>
                <c:pt idx="925">
                  <c:v>45.41</c:v>
                </c:pt>
                <c:pt idx="926">
                  <c:v>39.105000000000011</c:v>
                </c:pt>
                <c:pt idx="927">
                  <c:v>73.28</c:v>
                </c:pt>
                <c:pt idx="928">
                  <c:v>72.319999999999993</c:v>
                </c:pt>
                <c:pt idx="929">
                  <c:v>97.440000000000026</c:v>
                </c:pt>
                <c:pt idx="930">
                  <c:v>115.77000000000001</c:v>
                </c:pt>
                <c:pt idx="931">
                  <c:v>157.62</c:v>
                </c:pt>
                <c:pt idx="932">
                  <c:v>174.71999999999952</c:v>
                </c:pt>
                <c:pt idx="933">
                  <c:v>177.84</c:v>
                </c:pt>
                <c:pt idx="934">
                  <c:v>110.92</c:v>
                </c:pt>
                <c:pt idx="935">
                  <c:v>81.765000000000001</c:v>
                </c:pt>
                <c:pt idx="936">
                  <c:v>41.825000000000003</c:v>
                </c:pt>
                <c:pt idx="937">
                  <c:v>41.65</c:v>
                </c:pt>
                <c:pt idx="938">
                  <c:v>41.125000000000149</c:v>
                </c:pt>
                <c:pt idx="939">
                  <c:v>54.75500000000001</c:v>
                </c:pt>
                <c:pt idx="940">
                  <c:v>67.569999999999993</c:v>
                </c:pt>
                <c:pt idx="941">
                  <c:v>78.724999999999994</c:v>
                </c:pt>
                <c:pt idx="942">
                  <c:v>76.38000000000001</c:v>
                </c:pt>
                <c:pt idx="943">
                  <c:v>140.73999999999998</c:v>
                </c:pt>
                <c:pt idx="944">
                  <c:v>148.29500000000002</c:v>
                </c:pt>
                <c:pt idx="945">
                  <c:v>96.28</c:v>
                </c:pt>
                <c:pt idx="946">
                  <c:v>95.45</c:v>
                </c:pt>
                <c:pt idx="947">
                  <c:v>97.524999999999991</c:v>
                </c:pt>
                <c:pt idx="948">
                  <c:v>80.92</c:v>
                </c:pt>
                <c:pt idx="949">
                  <c:v>54.280000000000008</c:v>
                </c:pt>
                <c:pt idx="950">
                  <c:v>36.58</c:v>
                </c:pt>
                <c:pt idx="951">
                  <c:v>36.735000000000063</c:v>
                </c:pt>
                <c:pt idx="952">
                  <c:v>30.68</c:v>
                </c:pt>
                <c:pt idx="953">
                  <c:v>33.32</c:v>
                </c:pt>
                <c:pt idx="954">
                  <c:v>74.88</c:v>
                </c:pt>
                <c:pt idx="955">
                  <c:v>114.33</c:v>
                </c:pt>
                <c:pt idx="956">
                  <c:v>110.21000000000002</c:v>
                </c:pt>
                <c:pt idx="957">
                  <c:v>143.55000000000001</c:v>
                </c:pt>
                <c:pt idx="958">
                  <c:v>256.68</c:v>
                </c:pt>
                <c:pt idx="959">
                  <c:v>347.255</c:v>
                </c:pt>
                <c:pt idx="960">
                  <c:v>329.80499999999995</c:v>
                </c:pt>
                <c:pt idx="961">
                  <c:v>294.39999999999969</c:v>
                </c:pt>
                <c:pt idx="962">
                  <c:v>254.13999999999996</c:v>
                </c:pt>
                <c:pt idx="963">
                  <c:v>302.82000000000005</c:v>
                </c:pt>
                <c:pt idx="964">
                  <c:v>270.16500000000002</c:v>
                </c:pt>
                <c:pt idx="965">
                  <c:v>261.45</c:v>
                </c:pt>
                <c:pt idx="966">
                  <c:v>223.65</c:v>
                </c:pt>
                <c:pt idx="967">
                  <c:v>142.875</c:v>
                </c:pt>
                <c:pt idx="968">
                  <c:v>125.85999999999999</c:v>
                </c:pt>
                <c:pt idx="969">
                  <c:v>158.05000000000001</c:v>
                </c:pt>
                <c:pt idx="970">
                  <c:v>163.73499999999999</c:v>
                </c:pt>
                <c:pt idx="971">
                  <c:v>142.79000000000002</c:v>
                </c:pt>
                <c:pt idx="972">
                  <c:v>134.19</c:v>
                </c:pt>
                <c:pt idx="973">
                  <c:v>158.685</c:v>
                </c:pt>
                <c:pt idx="974">
                  <c:v>164.64499999999998</c:v>
                </c:pt>
                <c:pt idx="975">
                  <c:v>174.71999999999952</c:v>
                </c:pt>
                <c:pt idx="976">
                  <c:v>180</c:v>
                </c:pt>
                <c:pt idx="977">
                  <c:v>168.48000000000027</c:v>
                </c:pt>
                <c:pt idx="978">
                  <c:v>171.72</c:v>
                </c:pt>
                <c:pt idx="979">
                  <c:v>170.1</c:v>
                </c:pt>
                <c:pt idx="980">
                  <c:v>191.62499999999997</c:v>
                </c:pt>
                <c:pt idx="981">
                  <c:v>209.95000000000007</c:v>
                </c:pt>
                <c:pt idx="982">
                  <c:v>186.74499999999998</c:v>
                </c:pt>
                <c:pt idx="983">
                  <c:v>180.83</c:v>
                </c:pt>
                <c:pt idx="984">
                  <c:v>161.46</c:v>
                </c:pt>
                <c:pt idx="985">
                  <c:v>145.905</c:v>
                </c:pt>
                <c:pt idx="986">
                  <c:v>194.88000000000059</c:v>
                </c:pt>
                <c:pt idx="987">
                  <c:v>190.4</c:v>
                </c:pt>
                <c:pt idx="988">
                  <c:v>185.3</c:v>
                </c:pt>
                <c:pt idx="989">
                  <c:v>164.64</c:v>
                </c:pt>
                <c:pt idx="990">
                  <c:v>136.62</c:v>
                </c:pt>
                <c:pt idx="991">
                  <c:v>157.94</c:v>
                </c:pt>
                <c:pt idx="992">
                  <c:v>167.625</c:v>
                </c:pt>
                <c:pt idx="993">
                  <c:v>172.125</c:v>
                </c:pt>
                <c:pt idx="994">
                  <c:v>160.92000000000004</c:v>
                </c:pt>
                <c:pt idx="995">
                  <c:v>143.88000000000059</c:v>
                </c:pt>
                <c:pt idx="996">
                  <c:v>97.874999999999986</c:v>
                </c:pt>
                <c:pt idx="997">
                  <c:v>99.614999999999995</c:v>
                </c:pt>
                <c:pt idx="998">
                  <c:v>77.384999999999991</c:v>
                </c:pt>
                <c:pt idx="999">
                  <c:v>72.894999999999996</c:v>
                </c:pt>
                <c:pt idx="1000">
                  <c:v>29</c:v>
                </c:pt>
                <c:pt idx="1001">
                  <c:v>27.959999999999987</c:v>
                </c:pt>
                <c:pt idx="1002">
                  <c:v>48</c:v>
                </c:pt>
                <c:pt idx="1003">
                  <c:v>24.1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55.38</c:v>
                </c:pt>
                <c:pt idx="1008">
                  <c:v>326.47999999999894</c:v>
                </c:pt>
                <c:pt idx="1009">
                  <c:v>272.35500000000002</c:v>
                </c:pt>
                <c:pt idx="1010">
                  <c:v>225.17000000000002</c:v>
                </c:pt>
                <c:pt idx="1011">
                  <c:v>217.57999999999998</c:v>
                </c:pt>
                <c:pt idx="1012">
                  <c:v>433.84000000000032</c:v>
                </c:pt>
                <c:pt idx="1013">
                  <c:v>448.39499999999964</c:v>
                </c:pt>
                <c:pt idx="1014">
                  <c:v>408.28000000000003</c:v>
                </c:pt>
                <c:pt idx="1015">
                  <c:v>403.56000000000006</c:v>
                </c:pt>
                <c:pt idx="1016">
                  <c:v>366.94999999999993</c:v>
                </c:pt>
                <c:pt idx="1017">
                  <c:v>420.52499999999969</c:v>
                </c:pt>
                <c:pt idx="1018">
                  <c:v>384.86500000000001</c:v>
                </c:pt>
                <c:pt idx="1019">
                  <c:v>349.44</c:v>
                </c:pt>
                <c:pt idx="1020">
                  <c:v>331.24</c:v>
                </c:pt>
                <c:pt idx="1021">
                  <c:v>302.005</c:v>
                </c:pt>
                <c:pt idx="1022">
                  <c:v>336.78499999999963</c:v>
                </c:pt>
                <c:pt idx="1023">
                  <c:v>320.125</c:v>
                </c:pt>
                <c:pt idx="1024">
                  <c:v>318.50000000000006</c:v>
                </c:pt>
                <c:pt idx="1025">
                  <c:v>282.8</c:v>
                </c:pt>
                <c:pt idx="1026">
                  <c:v>232.05</c:v>
                </c:pt>
                <c:pt idx="1027">
                  <c:v>184.8</c:v>
                </c:pt>
                <c:pt idx="1028">
                  <c:v>105.925</c:v>
                </c:pt>
                <c:pt idx="1029">
                  <c:v>108.77500000000001</c:v>
                </c:pt>
                <c:pt idx="1030">
                  <c:v>110.88000000000001</c:v>
                </c:pt>
                <c:pt idx="1031">
                  <c:v>81.765000000000001</c:v>
                </c:pt>
                <c:pt idx="1032">
                  <c:v>36.58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68.624999999999986</c:v>
                </c:pt>
                <c:pt idx="1042">
                  <c:v>135</c:v>
                </c:pt>
                <c:pt idx="1043">
                  <c:v>140.4</c:v>
                </c:pt>
                <c:pt idx="1044">
                  <c:v>87</c:v>
                </c:pt>
                <c:pt idx="1045">
                  <c:v>97.179999999999978</c:v>
                </c:pt>
                <c:pt idx="1046">
                  <c:v>121.9</c:v>
                </c:pt>
                <c:pt idx="1047">
                  <c:v>109.17999999999998</c:v>
                </c:pt>
                <c:pt idx="1048">
                  <c:v>197.92500000000001</c:v>
                </c:pt>
                <c:pt idx="1049">
                  <c:v>299.16000000000008</c:v>
                </c:pt>
                <c:pt idx="1050">
                  <c:v>203.41500000000002</c:v>
                </c:pt>
                <c:pt idx="1051">
                  <c:v>215.26999999999998</c:v>
                </c:pt>
                <c:pt idx="1052">
                  <c:v>211.09</c:v>
                </c:pt>
                <c:pt idx="1053">
                  <c:v>228.66000000000003</c:v>
                </c:pt>
                <c:pt idx="1054">
                  <c:v>286.19500000000005</c:v>
                </c:pt>
                <c:pt idx="1055">
                  <c:v>129.80000000000001</c:v>
                </c:pt>
                <c:pt idx="1056">
                  <c:v>132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35.96</c:v>
                </c:pt>
                <c:pt idx="1063">
                  <c:v>75.569999999999993</c:v>
                </c:pt>
                <c:pt idx="1064">
                  <c:v>83.624999999999986</c:v>
                </c:pt>
                <c:pt idx="1065">
                  <c:v>114.845</c:v>
                </c:pt>
                <c:pt idx="1066">
                  <c:v>124.3</c:v>
                </c:pt>
                <c:pt idx="1067">
                  <c:v>124.85</c:v>
                </c:pt>
                <c:pt idx="1068">
                  <c:v>109.25</c:v>
                </c:pt>
                <c:pt idx="1069">
                  <c:v>96.8</c:v>
                </c:pt>
                <c:pt idx="1070">
                  <c:v>101.2</c:v>
                </c:pt>
                <c:pt idx="1071">
                  <c:v>109.44000000000031</c:v>
                </c:pt>
                <c:pt idx="1072">
                  <c:v>127.53</c:v>
                </c:pt>
                <c:pt idx="1073">
                  <c:v>70.8</c:v>
                </c:pt>
                <c:pt idx="1074">
                  <c:v>48.995000000000012</c:v>
                </c:pt>
                <c:pt idx="1075">
                  <c:v>48.585000000000001</c:v>
                </c:pt>
                <c:pt idx="1076">
                  <c:v>24.990000000000002</c:v>
                </c:pt>
                <c:pt idx="1077">
                  <c:v>29.75</c:v>
                </c:pt>
                <c:pt idx="1078">
                  <c:v>46.2</c:v>
                </c:pt>
                <c:pt idx="1079">
                  <c:v>44.6</c:v>
                </c:pt>
                <c:pt idx="1080">
                  <c:v>109.08000000000001</c:v>
                </c:pt>
                <c:pt idx="1081">
                  <c:v>135</c:v>
                </c:pt>
                <c:pt idx="1082">
                  <c:v>235.36500000000001</c:v>
                </c:pt>
                <c:pt idx="1083">
                  <c:v>142.73999999999998</c:v>
                </c:pt>
                <c:pt idx="1084">
                  <c:v>144.57</c:v>
                </c:pt>
                <c:pt idx="1085">
                  <c:v>30</c:v>
                </c:pt>
                <c:pt idx="1086">
                  <c:v>19.2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19.119999999999997</c:v>
                </c:pt>
                <c:pt idx="1091">
                  <c:v>42.735000000000063</c:v>
                </c:pt>
                <c:pt idx="1092">
                  <c:v>80.384999999999991</c:v>
                </c:pt>
                <c:pt idx="1093">
                  <c:v>80.039999999999992</c:v>
                </c:pt>
                <c:pt idx="1094">
                  <c:v>92.429999999999993</c:v>
                </c:pt>
                <c:pt idx="1095">
                  <c:v>100.61999999999999</c:v>
                </c:pt>
                <c:pt idx="1096">
                  <c:v>64.900000000000006</c:v>
                </c:pt>
                <c:pt idx="1097">
                  <c:v>69.599999999999994</c:v>
                </c:pt>
                <c:pt idx="1098">
                  <c:v>66.69</c:v>
                </c:pt>
                <c:pt idx="1099">
                  <c:v>66.69</c:v>
                </c:pt>
                <c:pt idx="1100">
                  <c:v>79.900000000000006</c:v>
                </c:pt>
                <c:pt idx="1101">
                  <c:v>73.92</c:v>
                </c:pt>
                <c:pt idx="1102">
                  <c:v>74.56</c:v>
                </c:pt>
                <c:pt idx="1103">
                  <c:v>82.88</c:v>
                </c:pt>
                <c:pt idx="1104">
                  <c:v>85.410000000000025</c:v>
                </c:pt>
                <c:pt idx="1105">
                  <c:v>145.125</c:v>
                </c:pt>
                <c:pt idx="1106">
                  <c:v>121.55</c:v>
                </c:pt>
                <c:pt idx="1107">
                  <c:v>120.45</c:v>
                </c:pt>
                <c:pt idx="1108">
                  <c:v>135.30000000000001</c:v>
                </c:pt>
                <c:pt idx="1109">
                  <c:v>208.06</c:v>
                </c:pt>
                <c:pt idx="1110">
                  <c:v>299.52000000000004</c:v>
                </c:pt>
                <c:pt idx="1111">
                  <c:v>273.60000000000002</c:v>
                </c:pt>
                <c:pt idx="1112">
                  <c:v>298.08</c:v>
                </c:pt>
                <c:pt idx="1113">
                  <c:v>324.72000000000003</c:v>
                </c:pt>
                <c:pt idx="1114">
                  <c:v>383.68</c:v>
                </c:pt>
                <c:pt idx="1115">
                  <c:v>429.25999999999993</c:v>
                </c:pt>
                <c:pt idx="1116">
                  <c:v>434.34000000000032</c:v>
                </c:pt>
                <c:pt idx="1117">
                  <c:v>356.07000000000005</c:v>
                </c:pt>
                <c:pt idx="1118">
                  <c:v>710.875</c:v>
                </c:pt>
                <c:pt idx="1119">
                  <c:v>156.94</c:v>
                </c:pt>
                <c:pt idx="1120">
                  <c:v>167.56</c:v>
                </c:pt>
                <c:pt idx="1121">
                  <c:v>170.375</c:v>
                </c:pt>
                <c:pt idx="1122">
                  <c:v>196.85000000000059</c:v>
                </c:pt>
                <c:pt idx="1123">
                  <c:v>468.07499999999999</c:v>
                </c:pt>
                <c:pt idx="1124">
                  <c:v>173.01</c:v>
                </c:pt>
                <c:pt idx="1125">
                  <c:v>94.9</c:v>
                </c:pt>
                <c:pt idx="1126">
                  <c:v>91.25</c:v>
                </c:pt>
                <c:pt idx="1127">
                  <c:v>273.95499999999993</c:v>
                </c:pt>
                <c:pt idx="1128">
                  <c:v>184.44</c:v>
                </c:pt>
                <c:pt idx="1129">
                  <c:v>205.54000000000002</c:v>
                </c:pt>
                <c:pt idx="1130">
                  <c:v>114</c:v>
                </c:pt>
                <c:pt idx="1131">
                  <c:v>0</c:v>
                </c:pt>
                <c:pt idx="1132">
                  <c:v>24.36</c:v>
                </c:pt>
                <c:pt idx="1133">
                  <c:v>78.315000000000012</c:v>
                </c:pt>
                <c:pt idx="1134">
                  <c:v>75.554999999999993</c:v>
                </c:pt>
                <c:pt idx="1135">
                  <c:v>130.19999999999999</c:v>
                </c:pt>
                <c:pt idx="1136">
                  <c:v>227.88000000000062</c:v>
                </c:pt>
                <c:pt idx="1137">
                  <c:v>200.91</c:v>
                </c:pt>
                <c:pt idx="1138">
                  <c:v>121.53500000000001</c:v>
                </c:pt>
                <c:pt idx="1139">
                  <c:v>120.44500000000002</c:v>
                </c:pt>
                <c:pt idx="1140">
                  <c:v>128.80000000000001</c:v>
                </c:pt>
                <c:pt idx="1141">
                  <c:v>90.86999999999999</c:v>
                </c:pt>
                <c:pt idx="1142">
                  <c:v>86.624999999999986</c:v>
                </c:pt>
                <c:pt idx="1143">
                  <c:v>86.624999999999986</c:v>
                </c:pt>
                <c:pt idx="1144">
                  <c:v>69.03</c:v>
                </c:pt>
                <c:pt idx="1145">
                  <c:v>55.225000000000172</c:v>
                </c:pt>
                <c:pt idx="1146">
                  <c:v>46.215000000000003</c:v>
                </c:pt>
                <c:pt idx="1147">
                  <c:v>22.610000000000031</c:v>
                </c:pt>
                <c:pt idx="1148">
                  <c:v>22.8</c:v>
                </c:pt>
                <c:pt idx="1149">
                  <c:v>19.2</c:v>
                </c:pt>
                <c:pt idx="1150">
                  <c:v>20.234999999999999</c:v>
                </c:pt>
                <c:pt idx="1151">
                  <c:v>163.80000000000001</c:v>
                </c:pt>
                <c:pt idx="1152">
                  <c:v>158.40000000000003</c:v>
                </c:pt>
                <c:pt idx="1153">
                  <c:v>360.51000000000005</c:v>
                </c:pt>
                <c:pt idx="1154">
                  <c:v>396.82499999999999</c:v>
                </c:pt>
                <c:pt idx="1155">
                  <c:v>338.07000000000005</c:v>
                </c:pt>
                <c:pt idx="1156">
                  <c:v>253.82000000000062</c:v>
                </c:pt>
                <c:pt idx="1157">
                  <c:v>275.83499999999964</c:v>
                </c:pt>
                <c:pt idx="1158">
                  <c:v>209.44</c:v>
                </c:pt>
                <c:pt idx="1159">
                  <c:v>134.52000000000001</c:v>
                </c:pt>
                <c:pt idx="1160">
                  <c:v>48.995000000000012</c:v>
                </c:pt>
                <c:pt idx="1161">
                  <c:v>21.6</c:v>
                </c:pt>
                <c:pt idx="1162">
                  <c:v>0</c:v>
                </c:pt>
                <c:pt idx="116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64288"/>
        <c:axId val="36774656"/>
      </c:lineChart>
      <c:lineChart>
        <c:grouping val="standard"/>
        <c:varyColors val="0"/>
        <c:ser>
          <c:idx val="3"/>
          <c:order val="1"/>
          <c:tx>
            <c:v>Voltage</c:v>
          </c:tx>
          <c:spPr>
            <a:ln w="25400">
              <a:solidFill>
                <a:srgbClr val="C80000"/>
              </a:solidFill>
            </a:ln>
          </c:spPr>
          <c:marker>
            <c:symbol val="none"/>
          </c:marker>
          <c:val>
            <c:numRef>
              <c:f>Raw!$AA$73:$AA$1236</c:f>
              <c:numCache>
                <c:formatCode>0.00</c:formatCode>
                <c:ptCount val="1164"/>
                <c:pt idx="0">
                  <c:v>12.350000000000026</c:v>
                </c:pt>
                <c:pt idx="1">
                  <c:v>12.350000000000026</c:v>
                </c:pt>
                <c:pt idx="2">
                  <c:v>12.4</c:v>
                </c:pt>
                <c:pt idx="3">
                  <c:v>12.350000000000026</c:v>
                </c:pt>
                <c:pt idx="4">
                  <c:v>12.1</c:v>
                </c:pt>
                <c:pt idx="5">
                  <c:v>12.350000000000026</c:v>
                </c:pt>
                <c:pt idx="6">
                  <c:v>12.350000000000026</c:v>
                </c:pt>
                <c:pt idx="7">
                  <c:v>12.350000000000026</c:v>
                </c:pt>
                <c:pt idx="8">
                  <c:v>11.850000000000026</c:v>
                </c:pt>
                <c:pt idx="9">
                  <c:v>11</c:v>
                </c:pt>
                <c:pt idx="10">
                  <c:v>10.5</c:v>
                </c:pt>
                <c:pt idx="11">
                  <c:v>10.65</c:v>
                </c:pt>
                <c:pt idx="12">
                  <c:v>10.8</c:v>
                </c:pt>
                <c:pt idx="13">
                  <c:v>10.5</c:v>
                </c:pt>
                <c:pt idx="14">
                  <c:v>10.5</c:v>
                </c:pt>
                <c:pt idx="15">
                  <c:v>10.6</c:v>
                </c:pt>
                <c:pt idx="16">
                  <c:v>10.5</c:v>
                </c:pt>
                <c:pt idx="17">
                  <c:v>10.9</c:v>
                </c:pt>
                <c:pt idx="18">
                  <c:v>11.1</c:v>
                </c:pt>
                <c:pt idx="19">
                  <c:v>11.05</c:v>
                </c:pt>
                <c:pt idx="20">
                  <c:v>11.25</c:v>
                </c:pt>
                <c:pt idx="21">
                  <c:v>11.5</c:v>
                </c:pt>
                <c:pt idx="22">
                  <c:v>11.450000000000006</c:v>
                </c:pt>
                <c:pt idx="23">
                  <c:v>11.450000000000006</c:v>
                </c:pt>
                <c:pt idx="24">
                  <c:v>11.450000000000006</c:v>
                </c:pt>
                <c:pt idx="25">
                  <c:v>11.450000000000006</c:v>
                </c:pt>
                <c:pt idx="26">
                  <c:v>11.450000000000006</c:v>
                </c:pt>
                <c:pt idx="27">
                  <c:v>11.7</c:v>
                </c:pt>
                <c:pt idx="28">
                  <c:v>11.55</c:v>
                </c:pt>
                <c:pt idx="29">
                  <c:v>11.450000000000006</c:v>
                </c:pt>
                <c:pt idx="30">
                  <c:v>11.55</c:v>
                </c:pt>
                <c:pt idx="31">
                  <c:v>11.450000000000006</c:v>
                </c:pt>
                <c:pt idx="32">
                  <c:v>11.3</c:v>
                </c:pt>
                <c:pt idx="33">
                  <c:v>11.6</c:v>
                </c:pt>
                <c:pt idx="34">
                  <c:v>11.350000000000026</c:v>
                </c:pt>
                <c:pt idx="35">
                  <c:v>11.350000000000026</c:v>
                </c:pt>
                <c:pt idx="36">
                  <c:v>11.350000000000026</c:v>
                </c:pt>
                <c:pt idx="37">
                  <c:v>11.55</c:v>
                </c:pt>
                <c:pt idx="38">
                  <c:v>11.65</c:v>
                </c:pt>
                <c:pt idx="39">
                  <c:v>11.7</c:v>
                </c:pt>
                <c:pt idx="40">
                  <c:v>11.5</c:v>
                </c:pt>
                <c:pt idx="41">
                  <c:v>11.55</c:v>
                </c:pt>
                <c:pt idx="42">
                  <c:v>11.850000000000026</c:v>
                </c:pt>
                <c:pt idx="43">
                  <c:v>12</c:v>
                </c:pt>
                <c:pt idx="44">
                  <c:v>12.1</c:v>
                </c:pt>
                <c:pt idx="45">
                  <c:v>10.6</c:v>
                </c:pt>
                <c:pt idx="46">
                  <c:v>9.75</c:v>
                </c:pt>
                <c:pt idx="47">
                  <c:v>8.2000000000000011</c:v>
                </c:pt>
                <c:pt idx="48">
                  <c:v>8.2000000000000011</c:v>
                </c:pt>
                <c:pt idx="49">
                  <c:v>8.5500000000000007</c:v>
                </c:pt>
                <c:pt idx="50">
                  <c:v>9</c:v>
                </c:pt>
                <c:pt idx="51">
                  <c:v>8.9500000000000028</c:v>
                </c:pt>
                <c:pt idx="52">
                  <c:v>9.75</c:v>
                </c:pt>
                <c:pt idx="53">
                  <c:v>9.4500000000000028</c:v>
                </c:pt>
                <c:pt idx="54">
                  <c:v>9.4500000000000028</c:v>
                </c:pt>
                <c:pt idx="55">
                  <c:v>10.15</c:v>
                </c:pt>
                <c:pt idx="56">
                  <c:v>10.6</c:v>
                </c:pt>
                <c:pt idx="57">
                  <c:v>10.350000000000026</c:v>
                </c:pt>
                <c:pt idx="58">
                  <c:v>10.75</c:v>
                </c:pt>
                <c:pt idx="59">
                  <c:v>11.4</c:v>
                </c:pt>
                <c:pt idx="60">
                  <c:v>11.950000000000006</c:v>
                </c:pt>
                <c:pt idx="61">
                  <c:v>12.05</c:v>
                </c:pt>
                <c:pt idx="62">
                  <c:v>12</c:v>
                </c:pt>
                <c:pt idx="63">
                  <c:v>11.950000000000006</c:v>
                </c:pt>
                <c:pt idx="64">
                  <c:v>11.6</c:v>
                </c:pt>
                <c:pt idx="65">
                  <c:v>11.450000000000006</c:v>
                </c:pt>
                <c:pt idx="66">
                  <c:v>11.5</c:v>
                </c:pt>
                <c:pt idx="67">
                  <c:v>11.450000000000006</c:v>
                </c:pt>
                <c:pt idx="68">
                  <c:v>11.3</c:v>
                </c:pt>
                <c:pt idx="69">
                  <c:v>11.55</c:v>
                </c:pt>
                <c:pt idx="70">
                  <c:v>11.8</c:v>
                </c:pt>
                <c:pt idx="71">
                  <c:v>11.7</c:v>
                </c:pt>
                <c:pt idx="72">
                  <c:v>11.5</c:v>
                </c:pt>
                <c:pt idx="73">
                  <c:v>10.1</c:v>
                </c:pt>
                <c:pt idx="74">
                  <c:v>9.8000000000000007</c:v>
                </c:pt>
                <c:pt idx="75">
                  <c:v>9.65</c:v>
                </c:pt>
                <c:pt idx="76">
                  <c:v>9.4</c:v>
                </c:pt>
                <c:pt idx="77">
                  <c:v>9.9</c:v>
                </c:pt>
                <c:pt idx="78">
                  <c:v>11.350000000000026</c:v>
                </c:pt>
                <c:pt idx="79">
                  <c:v>11.8</c:v>
                </c:pt>
                <c:pt idx="80">
                  <c:v>12.05</c:v>
                </c:pt>
                <c:pt idx="81">
                  <c:v>12.1</c:v>
                </c:pt>
                <c:pt idx="82">
                  <c:v>11.950000000000006</c:v>
                </c:pt>
                <c:pt idx="83">
                  <c:v>11.6</c:v>
                </c:pt>
                <c:pt idx="84">
                  <c:v>10.850000000000026</c:v>
                </c:pt>
                <c:pt idx="85">
                  <c:v>10.850000000000026</c:v>
                </c:pt>
                <c:pt idx="86">
                  <c:v>10.3</c:v>
                </c:pt>
                <c:pt idx="87">
                  <c:v>10.950000000000006</c:v>
                </c:pt>
                <c:pt idx="88">
                  <c:v>11.15</c:v>
                </c:pt>
                <c:pt idx="89">
                  <c:v>11.6</c:v>
                </c:pt>
                <c:pt idx="90">
                  <c:v>11.75</c:v>
                </c:pt>
                <c:pt idx="91">
                  <c:v>11.8</c:v>
                </c:pt>
                <c:pt idx="92">
                  <c:v>11.9</c:v>
                </c:pt>
                <c:pt idx="93">
                  <c:v>12</c:v>
                </c:pt>
                <c:pt idx="94">
                  <c:v>11.950000000000006</c:v>
                </c:pt>
                <c:pt idx="95">
                  <c:v>12</c:v>
                </c:pt>
                <c:pt idx="96">
                  <c:v>12.1</c:v>
                </c:pt>
                <c:pt idx="97">
                  <c:v>12</c:v>
                </c:pt>
                <c:pt idx="98">
                  <c:v>11.850000000000026</c:v>
                </c:pt>
                <c:pt idx="99">
                  <c:v>11.450000000000006</c:v>
                </c:pt>
                <c:pt idx="100">
                  <c:v>11.4</c:v>
                </c:pt>
                <c:pt idx="101">
                  <c:v>11.450000000000006</c:v>
                </c:pt>
                <c:pt idx="102">
                  <c:v>11.75</c:v>
                </c:pt>
                <c:pt idx="103">
                  <c:v>11.850000000000026</c:v>
                </c:pt>
                <c:pt idx="104">
                  <c:v>11.8</c:v>
                </c:pt>
                <c:pt idx="105">
                  <c:v>11.4</c:v>
                </c:pt>
                <c:pt idx="106">
                  <c:v>11.55</c:v>
                </c:pt>
                <c:pt idx="107">
                  <c:v>11.4</c:v>
                </c:pt>
                <c:pt idx="108">
                  <c:v>11.5</c:v>
                </c:pt>
                <c:pt idx="109">
                  <c:v>11.15</c:v>
                </c:pt>
                <c:pt idx="110">
                  <c:v>11</c:v>
                </c:pt>
                <c:pt idx="111">
                  <c:v>10.850000000000026</c:v>
                </c:pt>
                <c:pt idx="112">
                  <c:v>10.9</c:v>
                </c:pt>
                <c:pt idx="113">
                  <c:v>10.9</c:v>
                </c:pt>
                <c:pt idx="114">
                  <c:v>10.65</c:v>
                </c:pt>
                <c:pt idx="115">
                  <c:v>11</c:v>
                </c:pt>
                <c:pt idx="116">
                  <c:v>11.05</c:v>
                </c:pt>
                <c:pt idx="117">
                  <c:v>11.15</c:v>
                </c:pt>
                <c:pt idx="118">
                  <c:v>11.3</c:v>
                </c:pt>
                <c:pt idx="119">
                  <c:v>11.2</c:v>
                </c:pt>
                <c:pt idx="120">
                  <c:v>11.55</c:v>
                </c:pt>
                <c:pt idx="121">
                  <c:v>11.850000000000026</c:v>
                </c:pt>
                <c:pt idx="122">
                  <c:v>12.1</c:v>
                </c:pt>
                <c:pt idx="123">
                  <c:v>12.1</c:v>
                </c:pt>
                <c:pt idx="124">
                  <c:v>12.15</c:v>
                </c:pt>
                <c:pt idx="125">
                  <c:v>12.15</c:v>
                </c:pt>
                <c:pt idx="126">
                  <c:v>12.15</c:v>
                </c:pt>
                <c:pt idx="127">
                  <c:v>12.2</c:v>
                </c:pt>
                <c:pt idx="128">
                  <c:v>12.2</c:v>
                </c:pt>
                <c:pt idx="129">
                  <c:v>12.2</c:v>
                </c:pt>
                <c:pt idx="130">
                  <c:v>12.2</c:v>
                </c:pt>
                <c:pt idx="131">
                  <c:v>12.15</c:v>
                </c:pt>
                <c:pt idx="132">
                  <c:v>12.2</c:v>
                </c:pt>
                <c:pt idx="133">
                  <c:v>12.15</c:v>
                </c:pt>
                <c:pt idx="134">
                  <c:v>12.1</c:v>
                </c:pt>
                <c:pt idx="135">
                  <c:v>11.9</c:v>
                </c:pt>
                <c:pt idx="136">
                  <c:v>11.8</c:v>
                </c:pt>
                <c:pt idx="137">
                  <c:v>11.05</c:v>
                </c:pt>
                <c:pt idx="138">
                  <c:v>11.1</c:v>
                </c:pt>
                <c:pt idx="139">
                  <c:v>11.5</c:v>
                </c:pt>
                <c:pt idx="140">
                  <c:v>11.6</c:v>
                </c:pt>
                <c:pt idx="141">
                  <c:v>11.8</c:v>
                </c:pt>
                <c:pt idx="142">
                  <c:v>11.9</c:v>
                </c:pt>
                <c:pt idx="143">
                  <c:v>11.75</c:v>
                </c:pt>
                <c:pt idx="144">
                  <c:v>11.25</c:v>
                </c:pt>
                <c:pt idx="145">
                  <c:v>11.350000000000026</c:v>
                </c:pt>
                <c:pt idx="146">
                  <c:v>10.5</c:v>
                </c:pt>
                <c:pt idx="147">
                  <c:v>10.55</c:v>
                </c:pt>
                <c:pt idx="148">
                  <c:v>10.8</c:v>
                </c:pt>
                <c:pt idx="149">
                  <c:v>11.6</c:v>
                </c:pt>
                <c:pt idx="150">
                  <c:v>11.8</c:v>
                </c:pt>
                <c:pt idx="151">
                  <c:v>11.9</c:v>
                </c:pt>
                <c:pt idx="152">
                  <c:v>12.05</c:v>
                </c:pt>
                <c:pt idx="153">
                  <c:v>12</c:v>
                </c:pt>
                <c:pt idx="154">
                  <c:v>12.1</c:v>
                </c:pt>
                <c:pt idx="155">
                  <c:v>12.15</c:v>
                </c:pt>
                <c:pt idx="156">
                  <c:v>12.1</c:v>
                </c:pt>
                <c:pt idx="157">
                  <c:v>12.1</c:v>
                </c:pt>
                <c:pt idx="158">
                  <c:v>11.950000000000006</c:v>
                </c:pt>
                <c:pt idx="159">
                  <c:v>11.75</c:v>
                </c:pt>
                <c:pt idx="160">
                  <c:v>11.65</c:v>
                </c:pt>
                <c:pt idx="161">
                  <c:v>10.9</c:v>
                </c:pt>
                <c:pt idx="162">
                  <c:v>11.15</c:v>
                </c:pt>
                <c:pt idx="163">
                  <c:v>11.25</c:v>
                </c:pt>
                <c:pt idx="164">
                  <c:v>10.65</c:v>
                </c:pt>
                <c:pt idx="165">
                  <c:v>10.6</c:v>
                </c:pt>
                <c:pt idx="166">
                  <c:v>10.950000000000006</c:v>
                </c:pt>
                <c:pt idx="167">
                  <c:v>10.9</c:v>
                </c:pt>
                <c:pt idx="168">
                  <c:v>10.8</c:v>
                </c:pt>
                <c:pt idx="169">
                  <c:v>11.450000000000006</c:v>
                </c:pt>
                <c:pt idx="170">
                  <c:v>11.6</c:v>
                </c:pt>
                <c:pt idx="171">
                  <c:v>12</c:v>
                </c:pt>
                <c:pt idx="172">
                  <c:v>11.450000000000006</c:v>
                </c:pt>
                <c:pt idx="173">
                  <c:v>11.55</c:v>
                </c:pt>
                <c:pt idx="174">
                  <c:v>10.6</c:v>
                </c:pt>
                <c:pt idx="175">
                  <c:v>10.25</c:v>
                </c:pt>
                <c:pt idx="176">
                  <c:v>10.15</c:v>
                </c:pt>
                <c:pt idx="177">
                  <c:v>9.5500000000000007</c:v>
                </c:pt>
                <c:pt idx="178">
                  <c:v>9.4500000000000028</c:v>
                </c:pt>
                <c:pt idx="179">
                  <c:v>9.3000000000000007</c:v>
                </c:pt>
                <c:pt idx="180">
                  <c:v>9.6</c:v>
                </c:pt>
                <c:pt idx="181">
                  <c:v>11.15</c:v>
                </c:pt>
                <c:pt idx="182">
                  <c:v>9.5500000000000007</c:v>
                </c:pt>
                <c:pt idx="183">
                  <c:v>9.3500000000000068</c:v>
                </c:pt>
                <c:pt idx="184">
                  <c:v>8.25</c:v>
                </c:pt>
                <c:pt idx="185">
                  <c:v>8.6</c:v>
                </c:pt>
                <c:pt idx="186">
                  <c:v>9.4500000000000028</c:v>
                </c:pt>
                <c:pt idx="187">
                  <c:v>10.65</c:v>
                </c:pt>
                <c:pt idx="188">
                  <c:v>11.65</c:v>
                </c:pt>
                <c:pt idx="189">
                  <c:v>11.9</c:v>
                </c:pt>
                <c:pt idx="190">
                  <c:v>11.7</c:v>
                </c:pt>
                <c:pt idx="191">
                  <c:v>10.7</c:v>
                </c:pt>
                <c:pt idx="192">
                  <c:v>11.5</c:v>
                </c:pt>
                <c:pt idx="193">
                  <c:v>11.55</c:v>
                </c:pt>
                <c:pt idx="194">
                  <c:v>11.6</c:v>
                </c:pt>
                <c:pt idx="195">
                  <c:v>12.05</c:v>
                </c:pt>
                <c:pt idx="196">
                  <c:v>8.9</c:v>
                </c:pt>
                <c:pt idx="197">
                  <c:v>8.0500000000000007</c:v>
                </c:pt>
                <c:pt idx="198">
                  <c:v>8.0500000000000007</c:v>
                </c:pt>
                <c:pt idx="199">
                  <c:v>8.3500000000000068</c:v>
                </c:pt>
                <c:pt idx="200">
                  <c:v>9.2000000000000011</c:v>
                </c:pt>
                <c:pt idx="201">
                  <c:v>11.950000000000006</c:v>
                </c:pt>
                <c:pt idx="202">
                  <c:v>12</c:v>
                </c:pt>
                <c:pt idx="203">
                  <c:v>12</c:v>
                </c:pt>
                <c:pt idx="204">
                  <c:v>12.05</c:v>
                </c:pt>
                <c:pt idx="205">
                  <c:v>12.1</c:v>
                </c:pt>
                <c:pt idx="206">
                  <c:v>12.1</c:v>
                </c:pt>
                <c:pt idx="207">
                  <c:v>12.1</c:v>
                </c:pt>
                <c:pt idx="208">
                  <c:v>12.05</c:v>
                </c:pt>
                <c:pt idx="209">
                  <c:v>10.75</c:v>
                </c:pt>
                <c:pt idx="210">
                  <c:v>10.450000000000006</c:v>
                </c:pt>
                <c:pt idx="211">
                  <c:v>10.8</c:v>
                </c:pt>
                <c:pt idx="212">
                  <c:v>10.450000000000006</c:v>
                </c:pt>
                <c:pt idx="213">
                  <c:v>11.2</c:v>
                </c:pt>
                <c:pt idx="214">
                  <c:v>11</c:v>
                </c:pt>
                <c:pt idx="215">
                  <c:v>10.65</c:v>
                </c:pt>
                <c:pt idx="216">
                  <c:v>10.7</c:v>
                </c:pt>
                <c:pt idx="217">
                  <c:v>11.15</c:v>
                </c:pt>
                <c:pt idx="218">
                  <c:v>12.05</c:v>
                </c:pt>
                <c:pt idx="219">
                  <c:v>12</c:v>
                </c:pt>
                <c:pt idx="220">
                  <c:v>11.8</c:v>
                </c:pt>
                <c:pt idx="221">
                  <c:v>11.4</c:v>
                </c:pt>
                <c:pt idx="222">
                  <c:v>10.9</c:v>
                </c:pt>
                <c:pt idx="223">
                  <c:v>10.950000000000006</c:v>
                </c:pt>
                <c:pt idx="224">
                  <c:v>11.25</c:v>
                </c:pt>
                <c:pt idx="225">
                  <c:v>11.3</c:v>
                </c:pt>
                <c:pt idx="226">
                  <c:v>11.3</c:v>
                </c:pt>
                <c:pt idx="227">
                  <c:v>10.850000000000026</c:v>
                </c:pt>
                <c:pt idx="228">
                  <c:v>10.75</c:v>
                </c:pt>
                <c:pt idx="229">
                  <c:v>10.850000000000026</c:v>
                </c:pt>
                <c:pt idx="230">
                  <c:v>11.350000000000026</c:v>
                </c:pt>
                <c:pt idx="231">
                  <c:v>11.6</c:v>
                </c:pt>
                <c:pt idx="232">
                  <c:v>11.75</c:v>
                </c:pt>
                <c:pt idx="233">
                  <c:v>11.9</c:v>
                </c:pt>
                <c:pt idx="234">
                  <c:v>11.8</c:v>
                </c:pt>
                <c:pt idx="235">
                  <c:v>11.950000000000006</c:v>
                </c:pt>
                <c:pt idx="236">
                  <c:v>12.05</c:v>
                </c:pt>
                <c:pt idx="237">
                  <c:v>11.850000000000026</c:v>
                </c:pt>
                <c:pt idx="238">
                  <c:v>11.9</c:v>
                </c:pt>
                <c:pt idx="239">
                  <c:v>11.850000000000026</c:v>
                </c:pt>
                <c:pt idx="240">
                  <c:v>11.8</c:v>
                </c:pt>
                <c:pt idx="241">
                  <c:v>11.850000000000026</c:v>
                </c:pt>
                <c:pt idx="242">
                  <c:v>12</c:v>
                </c:pt>
                <c:pt idx="243">
                  <c:v>11.9</c:v>
                </c:pt>
                <c:pt idx="244">
                  <c:v>11.850000000000026</c:v>
                </c:pt>
                <c:pt idx="245">
                  <c:v>11.8</c:v>
                </c:pt>
                <c:pt idx="246">
                  <c:v>12</c:v>
                </c:pt>
                <c:pt idx="247">
                  <c:v>12</c:v>
                </c:pt>
                <c:pt idx="248">
                  <c:v>12</c:v>
                </c:pt>
                <c:pt idx="249">
                  <c:v>11.8</c:v>
                </c:pt>
                <c:pt idx="250">
                  <c:v>11.65</c:v>
                </c:pt>
                <c:pt idx="251">
                  <c:v>11.450000000000006</c:v>
                </c:pt>
                <c:pt idx="252">
                  <c:v>11.55</c:v>
                </c:pt>
                <c:pt idx="253">
                  <c:v>11.2</c:v>
                </c:pt>
                <c:pt idx="254">
                  <c:v>11.4</c:v>
                </c:pt>
                <c:pt idx="255">
                  <c:v>11.4</c:v>
                </c:pt>
                <c:pt idx="256">
                  <c:v>11.3</c:v>
                </c:pt>
                <c:pt idx="257">
                  <c:v>11.25</c:v>
                </c:pt>
                <c:pt idx="258">
                  <c:v>11.5</c:v>
                </c:pt>
                <c:pt idx="259">
                  <c:v>11.65</c:v>
                </c:pt>
                <c:pt idx="260">
                  <c:v>11.6</c:v>
                </c:pt>
                <c:pt idx="261">
                  <c:v>11.75</c:v>
                </c:pt>
                <c:pt idx="262">
                  <c:v>12</c:v>
                </c:pt>
                <c:pt idx="263">
                  <c:v>12.05</c:v>
                </c:pt>
                <c:pt idx="264">
                  <c:v>12.05</c:v>
                </c:pt>
                <c:pt idx="265">
                  <c:v>11.8</c:v>
                </c:pt>
                <c:pt idx="266">
                  <c:v>11.55</c:v>
                </c:pt>
                <c:pt idx="267">
                  <c:v>10.65</c:v>
                </c:pt>
                <c:pt idx="268">
                  <c:v>10</c:v>
                </c:pt>
                <c:pt idx="269">
                  <c:v>10.450000000000006</c:v>
                </c:pt>
                <c:pt idx="270">
                  <c:v>11.2</c:v>
                </c:pt>
                <c:pt idx="271">
                  <c:v>11.4</c:v>
                </c:pt>
                <c:pt idx="272">
                  <c:v>11.350000000000026</c:v>
                </c:pt>
                <c:pt idx="273">
                  <c:v>11.450000000000006</c:v>
                </c:pt>
                <c:pt idx="274">
                  <c:v>11.450000000000006</c:v>
                </c:pt>
                <c:pt idx="275">
                  <c:v>11.7</c:v>
                </c:pt>
                <c:pt idx="276">
                  <c:v>11.5</c:v>
                </c:pt>
                <c:pt idx="277">
                  <c:v>11.8</c:v>
                </c:pt>
                <c:pt idx="278">
                  <c:v>11.8</c:v>
                </c:pt>
                <c:pt idx="279">
                  <c:v>11.950000000000006</c:v>
                </c:pt>
                <c:pt idx="280">
                  <c:v>12.1</c:v>
                </c:pt>
                <c:pt idx="281">
                  <c:v>12.1</c:v>
                </c:pt>
                <c:pt idx="282">
                  <c:v>12.15</c:v>
                </c:pt>
                <c:pt idx="283">
                  <c:v>12.15</c:v>
                </c:pt>
                <c:pt idx="284">
                  <c:v>12.05</c:v>
                </c:pt>
                <c:pt idx="285">
                  <c:v>12.05</c:v>
                </c:pt>
                <c:pt idx="286">
                  <c:v>11.8</c:v>
                </c:pt>
                <c:pt idx="287">
                  <c:v>11.7</c:v>
                </c:pt>
                <c:pt idx="288">
                  <c:v>11.6</c:v>
                </c:pt>
                <c:pt idx="289">
                  <c:v>11.350000000000026</c:v>
                </c:pt>
                <c:pt idx="290">
                  <c:v>11.9</c:v>
                </c:pt>
                <c:pt idx="291">
                  <c:v>11.950000000000006</c:v>
                </c:pt>
                <c:pt idx="292">
                  <c:v>11.75</c:v>
                </c:pt>
                <c:pt idx="293">
                  <c:v>11.65</c:v>
                </c:pt>
                <c:pt idx="294">
                  <c:v>11.8</c:v>
                </c:pt>
                <c:pt idx="295">
                  <c:v>11.850000000000026</c:v>
                </c:pt>
                <c:pt idx="296">
                  <c:v>12</c:v>
                </c:pt>
                <c:pt idx="297">
                  <c:v>11.850000000000026</c:v>
                </c:pt>
                <c:pt idx="298">
                  <c:v>11.850000000000026</c:v>
                </c:pt>
                <c:pt idx="299">
                  <c:v>11.9</c:v>
                </c:pt>
                <c:pt idx="300">
                  <c:v>11.7</c:v>
                </c:pt>
                <c:pt idx="301">
                  <c:v>11.6</c:v>
                </c:pt>
                <c:pt idx="302">
                  <c:v>11.6</c:v>
                </c:pt>
                <c:pt idx="303">
                  <c:v>11.6</c:v>
                </c:pt>
                <c:pt idx="304">
                  <c:v>11.65</c:v>
                </c:pt>
                <c:pt idx="305">
                  <c:v>11.450000000000006</c:v>
                </c:pt>
                <c:pt idx="306">
                  <c:v>11.7</c:v>
                </c:pt>
                <c:pt idx="307">
                  <c:v>11.65</c:v>
                </c:pt>
                <c:pt idx="308">
                  <c:v>11.55</c:v>
                </c:pt>
                <c:pt idx="309">
                  <c:v>11.65</c:v>
                </c:pt>
                <c:pt idx="310">
                  <c:v>11.850000000000026</c:v>
                </c:pt>
                <c:pt idx="311">
                  <c:v>11.850000000000026</c:v>
                </c:pt>
                <c:pt idx="312">
                  <c:v>11.9</c:v>
                </c:pt>
                <c:pt idx="313">
                  <c:v>12.1</c:v>
                </c:pt>
                <c:pt idx="314">
                  <c:v>12.15</c:v>
                </c:pt>
                <c:pt idx="315">
                  <c:v>12.1</c:v>
                </c:pt>
                <c:pt idx="316">
                  <c:v>12.15</c:v>
                </c:pt>
                <c:pt idx="317">
                  <c:v>12.2</c:v>
                </c:pt>
                <c:pt idx="318">
                  <c:v>12.1</c:v>
                </c:pt>
                <c:pt idx="319">
                  <c:v>12.15</c:v>
                </c:pt>
                <c:pt idx="320">
                  <c:v>12</c:v>
                </c:pt>
                <c:pt idx="321">
                  <c:v>11.950000000000006</c:v>
                </c:pt>
                <c:pt idx="322">
                  <c:v>11.850000000000026</c:v>
                </c:pt>
                <c:pt idx="323">
                  <c:v>11.15</c:v>
                </c:pt>
                <c:pt idx="324">
                  <c:v>10.6</c:v>
                </c:pt>
                <c:pt idx="325">
                  <c:v>10</c:v>
                </c:pt>
                <c:pt idx="326">
                  <c:v>9.5</c:v>
                </c:pt>
                <c:pt idx="327">
                  <c:v>8.65</c:v>
                </c:pt>
                <c:pt idx="328">
                  <c:v>7.75</c:v>
                </c:pt>
                <c:pt idx="329">
                  <c:v>7.1499999999999995</c:v>
                </c:pt>
                <c:pt idx="330">
                  <c:v>7.4</c:v>
                </c:pt>
                <c:pt idx="331">
                  <c:v>11.950000000000006</c:v>
                </c:pt>
                <c:pt idx="332">
                  <c:v>7.9</c:v>
                </c:pt>
                <c:pt idx="333">
                  <c:v>7.85</c:v>
                </c:pt>
                <c:pt idx="334">
                  <c:v>11.9</c:v>
                </c:pt>
                <c:pt idx="335">
                  <c:v>7.9</c:v>
                </c:pt>
                <c:pt idx="336">
                  <c:v>11.950000000000006</c:v>
                </c:pt>
                <c:pt idx="337">
                  <c:v>6.6499999999999995</c:v>
                </c:pt>
                <c:pt idx="338">
                  <c:v>6.85</c:v>
                </c:pt>
                <c:pt idx="339">
                  <c:v>11.950000000000006</c:v>
                </c:pt>
                <c:pt idx="340">
                  <c:v>9.25</c:v>
                </c:pt>
                <c:pt idx="341">
                  <c:v>10.15</c:v>
                </c:pt>
                <c:pt idx="342">
                  <c:v>11.7</c:v>
                </c:pt>
                <c:pt idx="343">
                  <c:v>12</c:v>
                </c:pt>
                <c:pt idx="344">
                  <c:v>12</c:v>
                </c:pt>
                <c:pt idx="345">
                  <c:v>11.55</c:v>
                </c:pt>
                <c:pt idx="346">
                  <c:v>11.2</c:v>
                </c:pt>
                <c:pt idx="347">
                  <c:v>11.1</c:v>
                </c:pt>
                <c:pt idx="348">
                  <c:v>11.15</c:v>
                </c:pt>
                <c:pt idx="349">
                  <c:v>11.55</c:v>
                </c:pt>
                <c:pt idx="350">
                  <c:v>11.7</c:v>
                </c:pt>
                <c:pt idx="351">
                  <c:v>11.6</c:v>
                </c:pt>
                <c:pt idx="352">
                  <c:v>11.450000000000006</c:v>
                </c:pt>
                <c:pt idx="353">
                  <c:v>11.7</c:v>
                </c:pt>
                <c:pt idx="354">
                  <c:v>11.850000000000026</c:v>
                </c:pt>
                <c:pt idx="355">
                  <c:v>11.950000000000006</c:v>
                </c:pt>
                <c:pt idx="356">
                  <c:v>12</c:v>
                </c:pt>
                <c:pt idx="357">
                  <c:v>12</c:v>
                </c:pt>
                <c:pt idx="358">
                  <c:v>11.9</c:v>
                </c:pt>
                <c:pt idx="359">
                  <c:v>11.9</c:v>
                </c:pt>
                <c:pt idx="360">
                  <c:v>12.05</c:v>
                </c:pt>
                <c:pt idx="361">
                  <c:v>12</c:v>
                </c:pt>
                <c:pt idx="362">
                  <c:v>12</c:v>
                </c:pt>
                <c:pt idx="363">
                  <c:v>11.65</c:v>
                </c:pt>
                <c:pt idx="364">
                  <c:v>10.4</c:v>
                </c:pt>
                <c:pt idx="365">
                  <c:v>9.75</c:v>
                </c:pt>
                <c:pt idx="366">
                  <c:v>10</c:v>
                </c:pt>
                <c:pt idx="367">
                  <c:v>9.8500000000000068</c:v>
                </c:pt>
                <c:pt idx="368">
                  <c:v>9.75</c:v>
                </c:pt>
                <c:pt idx="369">
                  <c:v>9.1</c:v>
                </c:pt>
                <c:pt idx="370">
                  <c:v>9.2000000000000011</c:v>
                </c:pt>
                <c:pt idx="371">
                  <c:v>9.9</c:v>
                </c:pt>
                <c:pt idx="372">
                  <c:v>10.5</c:v>
                </c:pt>
                <c:pt idx="373">
                  <c:v>11.65</c:v>
                </c:pt>
                <c:pt idx="374">
                  <c:v>12</c:v>
                </c:pt>
                <c:pt idx="375">
                  <c:v>12</c:v>
                </c:pt>
                <c:pt idx="376">
                  <c:v>12</c:v>
                </c:pt>
                <c:pt idx="377">
                  <c:v>12</c:v>
                </c:pt>
                <c:pt idx="378">
                  <c:v>11.450000000000006</c:v>
                </c:pt>
                <c:pt idx="379">
                  <c:v>11.05</c:v>
                </c:pt>
                <c:pt idx="380">
                  <c:v>10.6</c:v>
                </c:pt>
                <c:pt idx="381">
                  <c:v>11.05</c:v>
                </c:pt>
                <c:pt idx="382">
                  <c:v>10.350000000000026</c:v>
                </c:pt>
                <c:pt idx="383">
                  <c:v>10.350000000000026</c:v>
                </c:pt>
                <c:pt idx="384">
                  <c:v>10.6</c:v>
                </c:pt>
                <c:pt idx="385">
                  <c:v>10.9</c:v>
                </c:pt>
                <c:pt idx="386">
                  <c:v>11</c:v>
                </c:pt>
                <c:pt idx="387">
                  <c:v>11.1</c:v>
                </c:pt>
                <c:pt idx="388">
                  <c:v>10.65</c:v>
                </c:pt>
                <c:pt idx="389">
                  <c:v>10.65</c:v>
                </c:pt>
                <c:pt idx="390">
                  <c:v>10.9</c:v>
                </c:pt>
                <c:pt idx="391">
                  <c:v>10.8</c:v>
                </c:pt>
                <c:pt idx="392">
                  <c:v>10.65</c:v>
                </c:pt>
                <c:pt idx="393">
                  <c:v>10.3</c:v>
                </c:pt>
                <c:pt idx="394">
                  <c:v>10.5</c:v>
                </c:pt>
                <c:pt idx="395">
                  <c:v>10.7</c:v>
                </c:pt>
                <c:pt idx="396">
                  <c:v>10.950000000000006</c:v>
                </c:pt>
                <c:pt idx="397">
                  <c:v>11.05</c:v>
                </c:pt>
                <c:pt idx="398">
                  <c:v>10.950000000000006</c:v>
                </c:pt>
                <c:pt idx="399">
                  <c:v>11.1</c:v>
                </c:pt>
                <c:pt idx="400">
                  <c:v>11.450000000000006</c:v>
                </c:pt>
                <c:pt idx="401">
                  <c:v>11.450000000000006</c:v>
                </c:pt>
                <c:pt idx="402">
                  <c:v>11.350000000000026</c:v>
                </c:pt>
                <c:pt idx="403">
                  <c:v>11.25</c:v>
                </c:pt>
                <c:pt idx="404">
                  <c:v>11.3</c:v>
                </c:pt>
                <c:pt idx="405">
                  <c:v>11.2</c:v>
                </c:pt>
                <c:pt idx="406">
                  <c:v>11.450000000000006</c:v>
                </c:pt>
                <c:pt idx="407">
                  <c:v>11.55</c:v>
                </c:pt>
                <c:pt idx="408">
                  <c:v>11.6</c:v>
                </c:pt>
                <c:pt idx="409">
                  <c:v>11.6</c:v>
                </c:pt>
                <c:pt idx="410">
                  <c:v>11.65</c:v>
                </c:pt>
                <c:pt idx="411">
                  <c:v>11.850000000000026</c:v>
                </c:pt>
                <c:pt idx="412">
                  <c:v>12.1</c:v>
                </c:pt>
                <c:pt idx="413">
                  <c:v>12.15</c:v>
                </c:pt>
                <c:pt idx="414">
                  <c:v>12.15</c:v>
                </c:pt>
                <c:pt idx="415">
                  <c:v>12.2</c:v>
                </c:pt>
                <c:pt idx="416">
                  <c:v>12.2</c:v>
                </c:pt>
                <c:pt idx="417">
                  <c:v>12.15</c:v>
                </c:pt>
                <c:pt idx="418">
                  <c:v>12.2</c:v>
                </c:pt>
                <c:pt idx="419">
                  <c:v>12.1</c:v>
                </c:pt>
                <c:pt idx="420">
                  <c:v>12.2</c:v>
                </c:pt>
                <c:pt idx="421">
                  <c:v>12.15</c:v>
                </c:pt>
                <c:pt idx="422">
                  <c:v>12.15</c:v>
                </c:pt>
                <c:pt idx="423">
                  <c:v>12.15</c:v>
                </c:pt>
                <c:pt idx="424">
                  <c:v>12.05</c:v>
                </c:pt>
                <c:pt idx="425">
                  <c:v>12</c:v>
                </c:pt>
                <c:pt idx="426">
                  <c:v>12.1</c:v>
                </c:pt>
                <c:pt idx="427">
                  <c:v>11.7</c:v>
                </c:pt>
                <c:pt idx="428">
                  <c:v>11.6</c:v>
                </c:pt>
                <c:pt idx="429">
                  <c:v>11.5</c:v>
                </c:pt>
                <c:pt idx="430">
                  <c:v>10.9</c:v>
                </c:pt>
                <c:pt idx="431">
                  <c:v>10.65</c:v>
                </c:pt>
                <c:pt idx="432">
                  <c:v>10.7</c:v>
                </c:pt>
                <c:pt idx="433">
                  <c:v>11.25</c:v>
                </c:pt>
                <c:pt idx="434">
                  <c:v>11.55</c:v>
                </c:pt>
                <c:pt idx="435">
                  <c:v>11.75</c:v>
                </c:pt>
                <c:pt idx="436">
                  <c:v>11.55</c:v>
                </c:pt>
                <c:pt idx="437">
                  <c:v>11.25</c:v>
                </c:pt>
                <c:pt idx="438">
                  <c:v>11.25</c:v>
                </c:pt>
                <c:pt idx="439">
                  <c:v>11.75</c:v>
                </c:pt>
                <c:pt idx="440">
                  <c:v>11.7</c:v>
                </c:pt>
                <c:pt idx="441">
                  <c:v>11.450000000000006</c:v>
                </c:pt>
                <c:pt idx="442">
                  <c:v>11.2</c:v>
                </c:pt>
                <c:pt idx="443">
                  <c:v>10.850000000000026</c:v>
                </c:pt>
                <c:pt idx="444">
                  <c:v>10.6</c:v>
                </c:pt>
                <c:pt idx="445">
                  <c:v>11.2</c:v>
                </c:pt>
                <c:pt idx="446">
                  <c:v>10.7</c:v>
                </c:pt>
                <c:pt idx="447">
                  <c:v>10.350000000000026</c:v>
                </c:pt>
                <c:pt idx="448">
                  <c:v>10.75</c:v>
                </c:pt>
                <c:pt idx="449">
                  <c:v>10.7</c:v>
                </c:pt>
                <c:pt idx="450">
                  <c:v>10.9</c:v>
                </c:pt>
                <c:pt idx="451">
                  <c:v>11.25</c:v>
                </c:pt>
                <c:pt idx="452">
                  <c:v>10.7</c:v>
                </c:pt>
                <c:pt idx="453">
                  <c:v>10.950000000000006</c:v>
                </c:pt>
                <c:pt idx="454">
                  <c:v>10.9</c:v>
                </c:pt>
                <c:pt idx="455">
                  <c:v>11.25</c:v>
                </c:pt>
                <c:pt idx="456">
                  <c:v>11.6</c:v>
                </c:pt>
                <c:pt idx="457">
                  <c:v>11.5</c:v>
                </c:pt>
                <c:pt idx="458">
                  <c:v>11.7</c:v>
                </c:pt>
                <c:pt idx="459">
                  <c:v>11.850000000000026</c:v>
                </c:pt>
                <c:pt idx="460">
                  <c:v>11.9</c:v>
                </c:pt>
                <c:pt idx="461">
                  <c:v>12.1</c:v>
                </c:pt>
                <c:pt idx="462">
                  <c:v>12.1</c:v>
                </c:pt>
                <c:pt idx="463">
                  <c:v>12.05</c:v>
                </c:pt>
                <c:pt idx="464">
                  <c:v>11.850000000000026</c:v>
                </c:pt>
                <c:pt idx="465">
                  <c:v>11.1</c:v>
                </c:pt>
                <c:pt idx="466">
                  <c:v>10.7</c:v>
                </c:pt>
                <c:pt idx="467">
                  <c:v>10.9</c:v>
                </c:pt>
                <c:pt idx="468">
                  <c:v>9.65</c:v>
                </c:pt>
                <c:pt idx="469">
                  <c:v>8.9</c:v>
                </c:pt>
                <c:pt idx="470">
                  <c:v>9.5500000000000007</c:v>
                </c:pt>
                <c:pt idx="471">
                  <c:v>9.4</c:v>
                </c:pt>
                <c:pt idx="472">
                  <c:v>9.9500000000000028</c:v>
                </c:pt>
                <c:pt idx="473">
                  <c:v>11.05</c:v>
                </c:pt>
                <c:pt idx="474">
                  <c:v>11.7</c:v>
                </c:pt>
                <c:pt idx="475">
                  <c:v>11.950000000000006</c:v>
                </c:pt>
                <c:pt idx="476">
                  <c:v>11.1</c:v>
                </c:pt>
                <c:pt idx="477">
                  <c:v>8.9500000000000028</c:v>
                </c:pt>
                <c:pt idx="478">
                  <c:v>8.9500000000000028</c:v>
                </c:pt>
                <c:pt idx="479">
                  <c:v>9.8500000000000068</c:v>
                </c:pt>
                <c:pt idx="480">
                  <c:v>10.3</c:v>
                </c:pt>
                <c:pt idx="481">
                  <c:v>9.9500000000000028</c:v>
                </c:pt>
                <c:pt idx="482">
                  <c:v>10.4</c:v>
                </c:pt>
                <c:pt idx="483">
                  <c:v>11.4</c:v>
                </c:pt>
                <c:pt idx="484">
                  <c:v>11.850000000000026</c:v>
                </c:pt>
                <c:pt idx="485">
                  <c:v>11.7</c:v>
                </c:pt>
                <c:pt idx="486">
                  <c:v>11.7</c:v>
                </c:pt>
                <c:pt idx="487">
                  <c:v>11.7</c:v>
                </c:pt>
                <c:pt idx="488">
                  <c:v>11.350000000000026</c:v>
                </c:pt>
                <c:pt idx="489">
                  <c:v>11.25</c:v>
                </c:pt>
                <c:pt idx="490">
                  <c:v>11.1</c:v>
                </c:pt>
                <c:pt idx="491">
                  <c:v>11.450000000000006</c:v>
                </c:pt>
                <c:pt idx="492">
                  <c:v>11.450000000000006</c:v>
                </c:pt>
                <c:pt idx="493">
                  <c:v>11.7</c:v>
                </c:pt>
                <c:pt idx="494">
                  <c:v>11.8</c:v>
                </c:pt>
                <c:pt idx="495">
                  <c:v>11.75</c:v>
                </c:pt>
                <c:pt idx="496">
                  <c:v>11.75</c:v>
                </c:pt>
                <c:pt idx="497">
                  <c:v>11.850000000000026</c:v>
                </c:pt>
                <c:pt idx="498">
                  <c:v>12.1</c:v>
                </c:pt>
                <c:pt idx="499">
                  <c:v>12.1</c:v>
                </c:pt>
                <c:pt idx="500">
                  <c:v>11.2</c:v>
                </c:pt>
                <c:pt idx="501">
                  <c:v>11.55</c:v>
                </c:pt>
                <c:pt idx="502">
                  <c:v>11.3</c:v>
                </c:pt>
                <c:pt idx="503">
                  <c:v>12.05</c:v>
                </c:pt>
                <c:pt idx="504">
                  <c:v>12.05</c:v>
                </c:pt>
                <c:pt idx="505">
                  <c:v>12.15</c:v>
                </c:pt>
                <c:pt idx="506">
                  <c:v>12.1</c:v>
                </c:pt>
                <c:pt idx="507">
                  <c:v>11.9</c:v>
                </c:pt>
                <c:pt idx="508">
                  <c:v>11.5</c:v>
                </c:pt>
                <c:pt idx="509">
                  <c:v>11.55</c:v>
                </c:pt>
                <c:pt idx="510">
                  <c:v>10.4</c:v>
                </c:pt>
                <c:pt idx="511">
                  <c:v>9.9</c:v>
                </c:pt>
                <c:pt idx="512">
                  <c:v>9.75</c:v>
                </c:pt>
                <c:pt idx="513">
                  <c:v>10.6</c:v>
                </c:pt>
                <c:pt idx="514">
                  <c:v>10.7</c:v>
                </c:pt>
                <c:pt idx="515">
                  <c:v>10.350000000000026</c:v>
                </c:pt>
                <c:pt idx="516">
                  <c:v>10.6</c:v>
                </c:pt>
                <c:pt idx="517">
                  <c:v>11</c:v>
                </c:pt>
                <c:pt idx="518">
                  <c:v>11.7</c:v>
                </c:pt>
                <c:pt idx="519">
                  <c:v>11.950000000000006</c:v>
                </c:pt>
                <c:pt idx="520">
                  <c:v>11.9</c:v>
                </c:pt>
                <c:pt idx="521">
                  <c:v>11.950000000000006</c:v>
                </c:pt>
                <c:pt idx="522">
                  <c:v>12.05</c:v>
                </c:pt>
                <c:pt idx="523">
                  <c:v>12.1</c:v>
                </c:pt>
                <c:pt idx="524">
                  <c:v>12.15</c:v>
                </c:pt>
                <c:pt idx="525">
                  <c:v>12</c:v>
                </c:pt>
                <c:pt idx="526">
                  <c:v>11.8</c:v>
                </c:pt>
                <c:pt idx="527">
                  <c:v>12.05</c:v>
                </c:pt>
                <c:pt idx="528">
                  <c:v>12.1</c:v>
                </c:pt>
                <c:pt idx="529">
                  <c:v>12.05</c:v>
                </c:pt>
                <c:pt idx="530">
                  <c:v>12.15</c:v>
                </c:pt>
                <c:pt idx="531">
                  <c:v>11.75</c:v>
                </c:pt>
                <c:pt idx="532">
                  <c:v>11.7</c:v>
                </c:pt>
                <c:pt idx="533">
                  <c:v>11.3</c:v>
                </c:pt>
                <c:pt idx="534">
                  <c:v>11.3</c:v>
                </c:pt>
                <c:pt idx="535">
                  <c:v>11.950000000000006</c:v>
                </c:pt>
                <c:pt idx="536">
                  <c:v>10.950000000000006</c:v>
                </c:pt>
                <c:pt idx="537">
                  <c:v>10.25</c:v>
                </c:pt>
                <c:pt idx="538">
                  <c:v>11.55</c:v>
                </c:pt>
                <c:pt idx="539">
                  <c:v>11.6</c:v>
                </c:pt>
                <c:pt idx="540">
                  <c:v>10.65</c:v>
                </c:pt>
                <c:pt idx="541">
                  <c:v>10.65</c:v>
                </c:pt>
                <c:pt idx="542">
                  <c:v>11.55</c:v>
                </c:pt>
                <c:pt idx="543">
                  <c:v>11.6</c:v>
                </c:pt>
                <c:pt idx="544">
                  <c:v>11.7</c:v>
                </c:pt>
                <c:pt idx="545">
                  <c:v>11.8</c:v>
                </c:pt>
                <c:pt idx="546">
                  <c:v>11.950000000000006</c:v>
                </c:pt>
                <c:pt idx="547">
                  <c:v>11.950000000000006</c:v>
                </c:pt>
                <c:pt idx="548">
                  <c:v>11.75</c:v>
                </c:pt>
                <c:pt idx="549">
                  <c:v>11.25</c:v>
                </c:pt>
                <c:pt idx="550">
                  <c:v>10.850000000000026</c:v>
                </c:pt>
                <c:pt idx="551">
                  <c:v>10.55</c:v>
                </c:pt>
                <c:pt idx="552">
                  <c:v>11.05</c:v>
                </c:pt>
                <c:pt idx="553">
                  <c:v>10.950000000000006</c:v>
                </c:pt>
                <c:pt idx="554">
                  <c:v>11.75</c:v>
                </c:pt>
                <c:pt idx="555">
                  <c:v>12.05</c:v>
                </c:pt>
                <c:pt idx="556">
                  <c:v>12.05</c:v>
                </c:pt>
                <c:pt idx="557">
                  <c:v>11.9</c:v>
                </c:pt>
                <c:pt idx="558">
                  <c:v>11.65</c:v>
                </c:pt>
                <c:pt idx="559">
                  <c:v>11.65</c:v>
                </c:pt>
                <c:pt idx="560">
                  <c:v>11.25</c:v>
                </c:pt>
                <c:pt idx="561">
                  <c:v>11.05</c:v>
                </c:pt>
                <c:pt idx="562">
                  <c:v>10.65</c:v>
                </c:pt>
                <c:pt idx="563">
                  <c:v>10.65</c:v>
                </c:pt>
                <c:pt idx="564">
                  <c:v>10.25</c:v>
                </c:pt>
                <c:pt idx="565">
                  <c:v>10.15</c:v>
                </c:pt>
                <c:pt idx="566">
                  <c:v>9.8500000000000068</c:v>
                </c:pt>
                <c:pt idx="567">
                  <c:v>10.200000000000001</c:v>
                </c:pt>
                <c:pt idx="568">
                  <c:v>10.75</c:v>
                </c:pt>
                <c:pt idx="569">
                  <c:v>11.05</c:v>
                </c:pt>
                <c:pt idx="570">
                  <c:v>11.15</c:v>
                </c:pt>
                <c:pt idx="571">
                  <c:v>10.9</c:v>
                </c:pt>
                <c:pt idx="572">
                  <c:v>10.8</c:v>
                </c:pt>
                <c:pt idx="573">
                  <c:v>11</c:v>
                </c:pt>
                <c:pt idx="574">
                  <c:v>11.15</c:v>
                </c:pt>
                <c:pt idx="575">
                  <c:v>10.950000000000006</c:v>
                </c:pt>
                <c:pt idx="576">
                  <c:v>11.25</c:v>
                </c:pt>
                <c:pt idx="577">
                  <c:v>11.15</c:v>
                </c:pt>
                <c:pt idx="578">
                  <c:v>11.1</c:v>
                </c:pt>
                <c:pt idx="579">
                  <c:v>11.1</c:v>
                </c:pt>
                <c:pt idx="580">
                  <c:v>11.4</c:v>
                </c:pt>
                <c:pt idx="581">
                  <c:v>11.6</c:v>
                </c:pt>
                <c:pt idx="582">
                  <c:v>11.5</c:v>
                </c:pt>
                <c:pt idx="583">
                  <c:v>11.4</c:v>
                </c:pt>
                <c:pt idx="584">
                  <c:v>11.4</c:v>
                </c:pt>
                <c:pt idx="585">
                  <c:v>11.5</c:v>
                </c:pt>
                <c:pt idx="586">
                  <c:v>11.850000000000026</c:v>
                </c:pt>
                <c:pt idx="587">
                  <c:v>11.950000000000006</c:v>
                </c:pt>
                <c:pt idx="588">
                  <c:v>12.15</c:v>
                </c:pt>
                <c:pt idx="589">
                  <c:v>12.15</c:v>
                </c:pt>
                <c:pt idx="590">
                  <c:v>12.2</c:v>
                </c:pt>
                <c:pt idx="591">
                  <c:v>12.2</c:v>
                </c:pt>
                <c:pt idx="592">
                  <c:v>12.15</c:v>
                </c:pt>
                <c:pt idx="593">
                  <c:v>12.2</c:v>
                </c:pt>
                <c:pt idx="594">
                  <c:v>12.2</c:v>
                </c:pt>
                <c:pt idx="595">
                  <c:v>12.2</c:v>
                </c:pt>
                <c:pt idx="596">
                  <c:v>11.950000000000006</c:v>
                </c:pt>
                <c:pt idx="597">
                  <c:v>11.8</c:v>
                </c:pt>
                <c:pt idx="598">
                  <c:v>11.05</c:v>
                </c:pt>
                <c:pt idx="599">
                  <c:v>10.8</c:v>
                </c:pt>
                <c:pt idx="600">
                  <c:v>10.950000000000006</c:v>
                </c:pt>
                <c:pt idx="601">
                  <c:v>10.8</c:v>
                </c:pt>
                <c:pt idx="602">
                  <c:v>10.55</c:v>
                </c:pt>
                <c:pt idx="603">
                  <c:v>11</c:v>
                </c:pt>
                <c:pt idx="604">
                  <c:v>11.05</c:v>
                </c:pt>
                <c:pt idx="605">
                  <c:v>11.350000000000026</c:v>
                </c:pt>
                <c:pt idx="606">
                  <c:v>11.65</c:v>
                </c:pt>
                <c:pt idx="607">
                  <c:v>11.950000000000006</c:v>
                </c:pt>
                <c:pt idx="608">
                  <c:v>12.15</c:v>
                </c:pt>
                <c:pt idx="609">
                  <c:v>12.1</c:v>
                </c:pt>
                <c:pt idx="610">
                  <c:v>12.1</c:v>
                </c:pt>
                <c:pt idx="611">
                  <c:v>12</c:v>
                </c:pt>
                <c:pt idx="612">
                  <c:v>12.05</c:v>
                </c:pt>
                <c:pt idx="613">
                  <c:v>11.950000000000006</c:v>
                </c:pt>
                <c:pt idx="614">
                  <c:v>12</c:v>
                </c:pt>
                <c:pt idx="615">
                  <c:v>11.7</c:v>
                </c:pt>
                <c:pt idx="616">
                  <c:v>11.75</c:v>
                </c:pt>
                <c:pt idx="617">
                  <c:v>11.6</c:v>
                </c:pt>
                <c:pt idx="618">
                  <c:v>11.6</c:v>
                </c:pt>
                <c:pt idx="619">
                  <c:v>11.6</c:v>
                </c:pt>
                <c:pt idx="620">
                  <c:v>11.6</c:v>
                </c:pt>
                <c:pt idx="621">
                  <c:v>11.5</c:v>
                </c:pt>
                <c:pt idx="622">
                  <c:v>11.6</c:v>
                </c:pt>
                <c:pt idx="623">
                  <c:v>11.55</c:v>
                </c:pt>
                <c:pt idx="624">
                  <c:v>11.65</c:v>
                </c:pt>
                <c:pt idx="625">
                  <c:v>11.75</c:v>
                </c:pt>
                <c:pt idx="626">
                  <c:v>11.6</c:v>
                </c:pt>
                <c:pt idx="627">
                  <c:v>11.75</c:v>
                </c:pt>
                <c:pt idx="628">
                  <c:v>11.850000000000026</c:v>
                </c:pt>
                <c:pt idx="629">
                  <c:v>11.9</c:v>
                </c:pt>
                <c:pt idx="630">
                  <c:v>12</c:v>
                </c:pt>
                <c:pt idx="631">
                  <c:v>12.1</c:v>
                </c:pt>
                <c:pt idx="632">
                  <c:v>11.9</c:v>
                </c:pt>
                <c:pt idx="633">
                  <c:v>12.1</c:v>
                </c:pt>
                <c:pt idx="634">
                  <c:v>12.15</c:v>
                </c:pt>
                <c:pt idx="635">
                  <c:v>12.15</c:v>
                </c:pt>
                <c:pt idx="636">
                  <c:v>12.15</c:v>
                </c:pt>
                <c:pt idx="637">
                  <c:v>12.1</c:v>
                </c:pt>
                <c:pt idx="638">
                  <c:v>12.15</c:v>
                </c:pt>
                <c:pt idx="639">
                  <c:v>12.1</c:v>
                </c:pt>
                <c:pt idx="640">
                  <c:v>12.15</c:v>
                </c:pt>
                <c:pt idx="641">
                  <c:v>12.1</c:v>
                </c:pt>
                <c:pt idx="642">
                  <c:v>12</c:v>
                </c:pt>
                <c:pt idx="643">
                  <c:v>11.950000000000006</c:v>
                </c:pt>
                <c:pt idx="644">
                  <c:v>12.1</c:v>
                </c:pt>
                <c:pt idx="645">
                  <c:v>12.1</c:v>
                </c:pt>
                <c:pt idx="646">
                  <c:v>12.1</c:v>
                </c:pt>
                <c:pt idx="647">
                  <c:v>12.15</c:v>
                </c:pt>
                <c:pt idx="648">
                  <c:v>12.15</c:v>
                </c:pt>
                <c:pt idx="649">
                  <c:v>11.8</c:v>
                </c:pt>
                <c:pt idx="650">
                  <c:v>12.05</c:v>
                </c:pt>
                <c:pt idx="651">
                  <c:v>11.450000000000006</c:v>
                </c:pt>
                <c:pt idx="652">
                  <c:v>11.55</c:v>
                </c:pt>
                <c:pt idx="653">
                  <c:v>11.7</c:v>
                </c:pt>
                <c:pt idx="654">
                  <c:v>11.3</c:v>
                </c:pt>
                <c:pt idx="655">
                  <c:v>11.9</c:v>
                </c:pt>
                <c:pt idx="656">
                  <c:v>12.05</c:v>
                </c:pt>
                <c:pt idx="657">
                  <c:v>12</c:v>
                </c:pt>
                <c:pt idx="658">
                  <c:v>11.7</c:v>
                </c:pt>
                <c:pt idx="659">
                  <c:v>12</c:v>
                </c:pt>
                <c:pt idx="660">
                  <c:v>11.8</c:v>
                </c:pt>
                <c:pt idx="661">
                  <c:v>11.75</c:v>
                </c:pt>
                <c:pt idx="662">
                  <c:v>11.8</c:v>
                </c:pt>
                <c:pt idx="663">
                  <c:v>11.3</c:v>
                </c:pt>
                <c:pt idx="664">
                  <c:v>11.4</c:v>
                </c:pt>
                <c:pt idx="665">
                  <c:v>11.55</c:v>
                </c:pt>
                <c:pt idx="666">
                  <c:v>11.5</c:v>
                </c:pt>
                <c:pt idx="667">
                  <c:v>11.25</c:v>
                </c:pt>
                <c:pt idx="668">
                  <c:v>11.4</c:v>
                </c:pt>
                <c:pt idx="669">
                  <c:v>11.65</c:v>
                </c:pt>
                <c:pt idx="670">
                  <c:v>11.65</c:v>
                </c:pt>
                <c:pt idx="671">
                  <c:v>11.75</c:v>
                </c:pt>
                <c:pt idx="672">
                  <c:v>11.450000000000006</c:v>
                </c:pt>
                <c:pt idx="673">
                  <c:v>12</c:v>
                </c:pt>
                <c:pt idx="674">
                  <c:v>12.1</c:v>
                </c:pt>
                <c:pt idx="675">
                  <c:v>12.15</c:v>
                </c:pt>
                <c:pt idx="676">
                  <c:v>12</c:v>
                </c:pt>
                <c:pt idx="677">
                  <c:v>12.05</c:v>
                </c:pt>
                <c:pt idx="678">
                  <c:v>11.950000000000006</c:v>
                </c:pt>
                <c:pt idx="679">
                  <c:v>12.05</c:v>
                </c:pt>
                <c:pt idx="680">
                  <c:v>11.950000000000006</c:v>
                </c:pt>
                <c:pt idx="681">
                  <c:v>11.9</c:v>
                </c:pt>
                <c:pt idx="682">
                  <c:v>11.6</c:v>
                </c:pt>
                <c:pt idx="683">
                  <c:v>11.6</c:v>
                </c:pt>
                <c:pt idx="684">
                  <c:v>11</c:v>
                </c:pt>
                <c:pt idx="685">
                  <c:v>11.15</c:v>
                </c:pt>
                <c:pt idx="686">
                  <c:v>11.65</c:v>
                </c:pt>
                <c:pt idx="687">
                  <c:v>11.65</c:v>
                </c:pt>
                <c:pt idx="688">
                  <c:v>11.25</c:v>
                </c:pt>
                <c:pt idx="689">
                  <c:v>11.2</c:v>
                </c:pt>
                <c:pt idx="690">
                  <c:v>11.7</c:v>
                </c:pt>
                <c:pt idx="691">
                  <c:v>11.65</c:v>
                </c:pt>
                <c:pt idx="692">
                  <c:v>11.7</c:v>
                </c:pt>
                <c:pt idx="693">
                  <c:v>11.75</c:v>
                </c:pt>
                <c:pt idx="694">
                  <c:v>11.8</c:v>
                </c:pt>
                <c:pt idx="695">
                  <c:v>12.1</c:v>
                </c:pt>
                <c:pt idx="696">
                  <c:v>12.15</c:v>
                </c:pt>
                <c:pt idx="697">
                  <c:v>12.1</c:v>
                </c:pt>
                <c:pt idx="698">
                  <c:v>12.1</c:v>
                </c:pt>
                <c:pt idx="699">
                  <c:v>12</c:v>
                </c:pt>
                <c:pt idx="700">
                  <c:v>12.1</c:v>
                </c:pt>
                <c:pt idx="701">
                  <c:v>12.1</c:v>
                </c:pt>
                <c:pt idx="702">
                  <c:v>12.2</c:v>
                </c:pt>
                <c:pt idx="703">
                  <c:v>12.2</c:v>
                </c:pt>
                <c:pt idx="704">
                  <c:v>11.6</c:v>
                </c:pt>
                <c:pt idx="705">
                  <c:v>11.75</c:v>
                </c:pt>
                <c:pt idx="706">
                  <c:v>11.55</c:v>
                </c:pt>
                <c:pt idx="707">
                  <c:v>11.4</c:v>
                </c:pt>
                <c:pt idx="708">
                  <c:v>11.950000000000006</c:v>
                </c:pt>
                <c:pt idx="709">
                  <c:v>12</c:v>
                </c:pt>
                <c:pt idx="710">
                  <c:v>12.15</c:v>
                </c:pt>
                <c:pt idx="711">
                  <c:v>12</c:v>
                </c:pt>
                <c:pt idx="712">
                  <c:v>12.1</c:v>
                </c:pt>
                <c:pt idx="713">
                  <c:v>11.450000000000006</c:v>
                </c:pt>
                <c:pt idx="714">
                  <c:v>10.75</c:v>
                </c:pt>
                <c:pt idx="715">
                  <c:v>10.9</c:v>
                </c:pt>
                <c:pt idx="716">
                  <c:v>10.4</c:v>
                </c:pt>
                <c:pt idx="717">
                  <c:v>10.55</c:v>
                </c:pt>
                <c:pt idx="718">
                  <c:v>11.2</c:v>
                </c:pt>
                <c:pt idx="719">
                  <c:v>11.8</c:v>
                </c:pt>
                <c:pt idx="720">
                  <c:v>11.850000000000026</c:v>
                </c:pt>
                <c:pt idx="721">
                  <c:v>12</c:v>
                </c:pt>
                <c:pt idx="722">
                  <c:v>12</c:v>
                </c:pt>
                <c:pt idx="723">
                  <c:v>12.05</c:v>
                </c:pt>
                <c:pt idx="724">
                  <c:v>12.05</c:v>
                </c:pt>
                <c:pt idx="725">
                  <c:v>12</c:v>
                </c:pt>
                <c:pt idx="726">
                  <c:v>12</c:v>
                </c:pt>
                <c:pt idx="727">
                  <c:v>11.850000000000026</c:v>
                </c:pt>
                <c:pt idx="728">
                  <c:v>11.9</c:v>
                </c:pt>
                <c:pt idx="729">
                  <c:v>11.9</c:v>
                </c:pt>
                <c:pt idx="730">
                  <c:v>11.8</c:v>
                </c:pt>
                <c:pt idx="731">
                  <c:v>11.8</c:v>
                </c:pt>
                <c:pt idx="732">
                  <c:v>11.65</c:v>
                </c:pt>
                <c:pt idx="733">
                  <c:v>11.6</c:v>
                </c:pt>
                <c:pt idx="734">
                  <c:v>11.8</c:v>
                </c:pt>
                <c:pt idx="735">
                  <c:v>11.05</c:v>
                </c:pt>
                <c:pt idx="736">
                  <c:v>10.950000000000006</c:v>
                </c:pt>
                <c:pt idx="737">
                  <c:v>11.3</c:v>
                </c:pt>
                <c:pt idx="738">
                  <c:v>9.9</c:v>
                </c:pt>
                <c:pt idx="739">
                  <c:v>10.25</c:v>
                </c:pt>
                <c:pt idx="740">
                  <c:v>10.3</c:v>
                </c:pt>
                <c:pt idx="741">
                  <c:v>9.5</c:v>
                </c:pt>
                <c:pt idx="742">
                  <c:v>8.2000000000000011</c:v>
                </c:pt>
                <c:pt idx="743">
                  <c:v>7.9</c:v>
                </c:pt>
                <c:pt idx="744">
                  <c:v>7.8</c:v>
                </c:pt>
                <c:pt idx="745">
                  <c:v>8.3500000000000068</c:v>
                </c:pt>
                <c:pt idx="746">
                  <c:v>8.7000000000000011</c:v>
                </c:pt>
                <c:pt idx="747">
                  <c:v>11.75</c:v>
                </c:pt>
                <c:pt idx="748">
                  <c:v>9.2000000000000011</c:v>
                </c:pt>
                <c:pt idx="749">
                  <c:v>11.9</c:v>
                </c:pt>
                <c:pt idx="750">
                  <c:v>11.9</c:v>
                </c:pt>
                <c:pt idx="751">
                  <c:v>6.95</c:v>
                </c:pt>
                <c:pt idx="752">
                  <c:v>11.950000000000006</c:v>
                </c:pt>
                <c:pt idx="753">
                  <c:v>6.5</c:v>
                </c:pt>
                <c:pt idx="754">
                  <c:v>7.6499999999999995</c:v>
                </c:pt>
                <c:pt idx="755">
                  <c:v>7.5</c:v>
                </c:pt>
                <c:pt idx="756">
                  <c:v>10.75</c:v>
                </c:pt>
                <c:pt idx="757">
                  <c:v>12</c:v>
                </c:pt>
                <c:pt idx="758">
                  <c:v>11.950000000000006</c:v>
                </c:pt>
                <c:pt idx="759">
                  <c:v>11.350000000000026</c:v>
                </c:pt>
                <c:pt idx="760">
                  <c:v>11.25</c:v>
                </c:pt>
                <c:pt idx="761">
                  <c:v>10.5</c:v>
                </c:pt>
                <c:pt idx="762">
                  <c:v>9.25</c:v>
                </c:pt>
                <c:pt idx="763">
                  <c:v>10.25</c:v>
                </c:pt>
                <c:pt idx="764">
                  <c:v>10.850000000000026</c:v>
                </c:pt>
                <c:pt idx="765">
                  <c:v>10.65</c:v>
                </c:pt>
                <c:pt idx="766">
                  <c:v>10.8</c:v>
                </c:pt>
                <c:pt idx="767">
                  <c:v>10.4</c:v>
                </c:pt>
                <c:pt idx="768">
                  <c:v>10.8</c:v>
                </c:pt>
                <c:pt idx="769">
                  <c:v>11.350000000000026</c:v>
                </c:pt>
                <c:pt idx="770">
                  <c:v>11.75</c:v>
                </c:pt>
                <c:pt idx="771">
                  <c:v>11.8</c:v>
                </c:pt>
                <c:pt idx="772">
                  <c:v>11.6</c:v>
                </c:pt>
                <c:pt idx="773">
                  <c:v>11.950000000000006</c:v>
                </c:pt>
                <c:pt idx="774">
                  <c:v>11.9</c:v>
                </c:pt>
                <c:pt idx="775">
                  <c:v>11.950000000000006</c:v>
                </c:pt>
                <c:pt idx="776">
                  <c:v>12.05</c:v>
                </c:pt>
                <c:pt idx="777">
                  <c:v>12.1</c:v>
                </c:pt>
                <c:pt idx="778">
                  <c:v>10.1</c:v>
                </c:pt>
                <c:pt idx="779">
                  <c:v>9.65</c:v>
                </c:pt>
                <c:pt idx="780">
                  <c:v>9.65</c:v>
                </c:pt>
                <c:pt idx="781">
                  <c:v>9.1</c:v>
                </c:pt>
                <c:pt idx="782">
                  <c:v>9.4</c:v>
                </c:pt>
                <c:pt idx="783">
                  <c:v>10.200000000000001</c:v>
                </c:pt>
                <c:pt idx="784">
                  <c:v>9.65</c:v>
                </c:pt>
                <c:pt idx="785">
                  <c:v>11.5</c:v>
                </c:pt>
                <c:pt idx="786">
                  <c:v>11.850000000000026</c:v>
                </c:pt>
                <c:pt idx="787">
                  <c:v>11.950000000000006</c:v>
                </c:pt>
                <c:pt idx="788">
                  <c:v>11.950000000000006</c:v>
                </c:pt>
                <c:pt idx="789">
                  <c:v>11.4</c:v>
                </c:pt>
                <c:pt idx="790">
                  <c:v>11.2</c:v>
                </c:pt>
                <c:pt idx="791">
                  <c:v>10.350000000000026</c:v>
                </c:pt>
                <c:pt idx="792">
                  <c:v>11.1</c:v>
                </c:pt>
                <c:pt idx="793">
                  <c:v>10.75</c:v>
                </c:pt>
                <c:pt idx="794">
                  <c:v>10.1</c:v>
                </c:pt>
                <c:pt idx="795">
                  <c:v>10.5</c:v>
                </c:pt>
                <c:pt idx="796">
                  <c:v>10.75</c:v>
                </c:pt>
                <c:pt idx="797">
                  <c:v>10.25</c:v>
                </c:pt>
                <c:pt idx="798">
                  <c:v>10.55</c:v>
                </c:pt>
                <c:pt idx="799">
                  <c:v>10.8</c:v>
                </c:pt>
                <c:pt idx="800">
                  <c:v>10.8</c:v>
                </c:pt>
                <c:pt idx="801">
                  <c:v>10.8</c:v>
                </c:pt>
                <c:pt idx="802">
                  <c:v>10.6</c:v>
                </c:pt>
                <c:pt idx="803">
                  <c:v>10.7</c:v>
                </c:pt>
                <c:pt idx="804">
                  <c:v>10.9</c:v>
                </c:pt>
                <c:pt idx="805">
                  <c:v>10.950000000000006</c:v>
                </c:pt>
                <c:pt idx="806">
                  <c:v>11.05</c:v>
                </c:pt>
                <c:pt idx="807">
                  <c:v>11</c:v>
                </c:pt>
                <c:pt idx="808">
                  <c:v>10.850000000000026</c:v>
                </c:pt>
                <c:pt idx="809">
                  <c:v>10.950000000000006</c:v>
                </c:pt>
                <c:pt idx="810">
                  <c:v>11.1</c:v>
                </c:pt>
                <c:pt idx="811">
                  <c:v>11.15</c:v>
                </c:pt>
                <c:pt idx="812">
                  <c:v>11.3</c:v>
                </c:pt>
                <c:pt idx="813">
                  <c:v>10.950000000000006</c:v>
                </c:pt>
                <c:pt idx="814">
                  <c:v>11.3</c:v>
                </c:pt>
                <c:pt idx="815">
                  <c:v>11.4</c:v>
                </c:pt>
                <c:pt idx="816">
                  <c:v>11.6</c:v>
                </c:pt>
                <c:pt idx="817">
                  <c:v>11.850000000000026</c:v>
                </c:pt>
                <c:pt idx="818">
                  <c:v>12</c:v>
                </c:pt>
                <c:pt idx="819">
                  <c:v>12.05</c:v>
                </c:pt>
                <c:pt idx="820">
                  <c:v>12.1</c:v>
                </c:pt>
                <c:pt idx="821">
                  <c:v>12.1</c:v>
                </c:pt>
                <c:pt idx="822">
                  <c:v>12.1</c:v>
                </c:pt>
                <c:pt idx="823">
                  <c:v>12</c:v>
                </c:pt>
                <c:pt idx="824">
                  <c:v>11.950000000000006</c:v>
                </c:pt>
                <c:pt idx="825">
                  <c:v>12</c:v>
                </c:pt>
                <c:pt idx="826">
                  <c:v>11.75</c:v>
                </c:pt>
                <c:pt idx="827">
                  <c:v>11.75</c:v>
                </c:pt>
                <c:pt idx="828">
                  <c:v>12</c:v>
                </c:pt>
                <c:pt idx="829">
                  <c:v>11.850000000000026</c:v>
                </c:pt>
                <c:pt idx="830">
                  <c:v>11.950000000000006</c:v>
                </c:pt>
                <c:pt idx="831">
                  <c:v>11.850000000000026</c:v>
                </c:pt>
                <c:pt idx="832">
                  <c:v>11.850000000000026</c:v>
                </c:pt>
                <c:pt idx="833">
                  <c:v>11.950000000000006</c:v>
                </c:pt>
                <c:pt idx="834">
                  <c:v>11.75</c:v>
                </c:pt>
                <c:pt idx="835">
                  <c:v>11.850000000000026</c:v>
                </c:pt>
                <c:pt idx="836">
                  <c:v>11.850000000000026</c:v>
                </c:pt>
                <c:pt idx="837">
                  <c:v>11.8</c:v>
                </c:pt>
                <c:pt idx="838">
                  <c:v>11.7</c:v>
                </c:pt>
                <c:pt idx="839">
                  <c:v>11.350000000000026</c:v>
                </c:pt>
                <c:pt idx="840">
                  <c:v>11.350000000000026</c:v>
                </c:pt>
                <c:pt idx="841">
                  <c:v>11.1</c:v>
                </c:pt>
                <c:pt idx="842">
                  <c:v>11.15</c:v>
                </c:pt>
                <c:pt idx="843">
                  <c:v>11.25</c:v>
                </c:pt>
                <c:pt idx="844">
                  <c:v>11.2</c:v>
                </c:pt>
                <c:pt idx="845">
                  <c:v>11.850000000000026</c:v>
                </c:pt>
                <c:pt idx="846">
                  <c:v>11.65</c:v>
                </c:pt>
                <c:pt idx="847">
                  <c:v>11.75</c:v>
                </c:pt>
                <c:pt idx="848">
                  <c:v>11.350000000000026</c:v>
                </c:pt>
                <c:pt idx="849">
                  <c:v>10.850000000000026</c:v>
                </c:pt>
                <c:pt idx="850">
                  <c:v>10.3</c:v>
                </c:pt>
                <c:pt idx="851">
                  <c:v>10.950000000000006</c:v>
                </c:pt>
                <c:pt idx="852">
                  <c:v>11.05</c:v>
                </c:pt>
                <c:pt idx="853">
                  <c:v>10.6</c:v>
                </c:pt>
                <c:pt idx="854">
                  <c:v>10.5</c:v>
                </c:pt>
                <c:pt idx="855">
                  <c:v>10.950000000000006</c:v>
                </c:pt>
                <c:pt idx="856">
                  <c:v>11.05</c:v>
                </c:pt>
                <c:pt idx="857">
                  <c:v>12</c:v>
                </c:pt>
                <c:pt idx="858">
                  <c:v>12</c:v>
                </c:pt>
                <c:pt idx="859">
                  <c:v>11.9</c:v>
                </c:pt>
                <c:pt idx="860">
                  <c:v>11.8</c:v>
                </c:pt>
                <c:pt idx="861">
                  <c:v>11.5</c:v>
                </c:pt>
                <c:pt idx="862">
                  <c:v>11.5</c:v>
                </c:pt>
                <c:pt idx="863">
                  <c:v>11.65</c:v>
                </c:pt>
                <c:pt idx="864">
                  <c:v>11.8</c:v>
                </c:pt>
                <c:pt idx="865">
                  <c:v>11.6</c:v>
                </c:pt>
                <c:pt idx="866">
                  <c:v>11.8</c:v>
                </c:pt>
                <c:pt idx="867">
                  <c:v>11.75</c:v>
                </c:pt>
                <c:pt idx="868">
                  <c:v>11.9</c:v>
                </c:pt>
                <c:pt idx="869">
                  <c:v>11.65</c:v>
                </c:pt>
                <c:pt idx="870">
                  <c:v>11.350000000000026</c:v>
                </c:pt>
                <c:pt idx="871">
                  <c:v>11.450000000000006</c:v>
                </c:pt>
                <c:pt idx="872">
                  <c:v>11.350000000000026</c:v>
                </c:pt>
                <c:pt idx="873">
                  <c:v>11.55</c:v>
                </c:pt>
                <c:pt idx="874">
                  <c:v>10.9</c:v>
                </c:pt>
                <c:pt idx="875">
                  <c:v>10.55</c:v>
                </c:pt>
                <c:pt idx="876">
                  <c:v>11.15</c:v>
                </c:pt>
                <c:pt idx="877">
                  <c:v>11.9</c:v>
                </c:pt>
                <c:pt idx="878">
                  <c:v>11.850000000000026</c:v>
                </c:pt>
                <c:pt idx="879">
                  <c:v>11.8</c:v>
                </c:pt>
                <c:pt idx="880">
                  <c:v>11.9</c:v>
                </c:pt>
                <c:pt idx="881">
                  <c:v>10.55</c:v>
                </c:pt>
                <c:pt idx="882">
                  <c:v>10.25</c:v>
                </c:pt>
                <c:pt idx="883">
                  <c:v>10.5</c:v>
                </c:pt>
                <c:pt idx="884">
                  <c:v>9.15</c:v>
                </c:pt>
                <c:pt idx="885">
                  <c:v>9.4</c:v>
                </c:pt>
                <c:pt idx="886">
                  <c:v>10.7</c:v>
                </c:pt>
                <c:pt idx="887">
                  <c:v>11.350000000000026</c:v>
                </c:pt>
                <c:pt idx="888">
                  <c:v>11.7</c:v>
                </c:pt>
                <c:pt idx="889">
                  <c:v>11.25</c:v>
                </c:pt>
                <c:pt idx="890">
                  <c:v>10.850000000000026</c:v>
                </c:pt>
                <c:pt idx="891">
                  <c:v>10.8</c:v>
                </c:pt>
                <c:pt idx="892">
                  <c:v>10.5</c:v>
                </c:pt>
                <c:pt idx="893">
                  <c:v>10.350000000000026</c:v>
                </c:pt>
                <c:pt idx="894">
                  <c:v>10.5</c:v>
                </c:pt>
                <c:pt idx="895">
                  <c:v>10.5</c:v>
                </c:pt>
                <c:pt idx="896">
                  <c:v>11</c:v>
                </c:pt>
                <c:pt idx="897">
                  <c:v>11.350000000000026</c:v>
                </c:pt>
                <c:pt idx="898">
                  <c:v>11.65</c:v>
                </c:pt>
                <c:pt idx="899">
                  <c:v>11.65</c:v>
                </c:pt>
                <c:pt idx="900">
                  <c:v>11.450000000000006</c:v>
                </c:pt>
                <c:pt idx="901">
                  <c:v>11.450000000000006</c:v>
                </c:pt>
                <c:pt idx="902">
                  <c:v>11.7</c:v>
                </c:pt>
                <c:pt idx="903">
                  <c:v>11.4</c:v>
                </c:pt>
                <c:pt idx="904">
                  <c:v>11.350000000000026</c:v>
                </c:pt>
                <c:pt idx="905">
                  <c:v>11.450000000000006</c:v>
                </c:pt>
                <c:pt idx="906">
                  <c:v>11.75</c:v>
                </c:pt>
                <c:pt idx="907">
                  <c:v>11.9</c:v>
                </c:pt>
                <c:pt idx="908">
                  <c:v>11.8</c:v>
                </c:pt>
                <c:pt idx="909">
                  <c:v>11.5</c:v>
                </c:pt>
                <c:pt idx="910">
                  <c:v>11.350000000000026</c:v>
                </c:pt>
                <c:pt idx="911">
                  <c:v>11.3</c:v>
                </c:pt>
                <c:pt idx="912">
                  <c:v>11.55</c:v>
                </c:pt>
                <c:pt idx="913">
                  <c:v>11.7</c:v>
                </c:pt>
                <c:pt idx="914">
                  <c:v>11.55</c:v>
                </c:pt>
                <c:pt idx="915">
                  <c:v>11.350000000000026</c:v>
                </c:pt>
                <c:pt idx="916">
                  <c:v>11.450000000000006</c:v>
                </c:pt>
                <c:pt idx="917">
                  <c:v>11.4</c:v>
                </c:pt>
                <c:pt idx="918">
                  <c:v>11.65</c:v>
                </c:pt>
                <c:pt idx="919">
                  <c:v>11.55</c:v>
                </c:pt>
                <c:pt idx="920">
                  <c:v>11.7</c:v>
                </c:pt>
                <c:pt idx="921">
                  <c:v>11.8</c:v>
                </c:pt>
                <c:pt idx="922">
                  <c:v>11.7</c:v>
                </c:pt>
                <c:pt idx="923">
                  <c:v>11.850000000000026</c:v>
                </c:pt>
                <c:pt idx="924">
                  <c:v>11.850000000000026</c:v>
                </c:pt>
                <c:pt idx="925">
                  <c:v>11.950000000000006</c:v>
                </c:pt>
                <c:pt idx="926">
                  <c:v>11.850000000000026</c:v>
                </c:pt>
                <c:pt idx="927">
                  <c:v>11.450000000000006</c:v>
                </c:pt>
                <c:pt idx="928">
                  <c:v>11.3</c:v>
                </c:pt>
                <c:pt idx="929">
                  <c:v>11.6</c:v>
                </c:pt>
                <c:pt idx="930">
                  <c:v>11.350000000000026</c:v>
                </c:pt>
                <c:pt idx="931">
                  <c:v>10.65</c:v>
                </c:pt>
                <c:pt idx="932">
                  <c:v>11.2</c:v>
                </c:pt>
                <c:pt idx="933">
                  <c:v>11.4</c:v>
                </c:pt>
                <c:pt idx="934">
                  <c:v>11.8</c:v>
                </c:pt>
                <c:pt idx="935">
                  <c:v>11.850000000000026</c:v>
                </c:pt>
                <c:pt idx="936">
                  <c:v>11.950000000000006</c:v>
                </c:pt>
                <c:pt idx="937">
                  <c:v>11.9</c:v>
                </c:pt>
                <c:pt idx="938">
                  <c:v>11.75</c:v>
                </c:pt>
                <c:pt idx="939">
                  <c:v>11.65</c:v>
                </c:pt>
                <c:pt idx="940">
                  <c:v>11.65</c:v>
                </c:pt>
                <c:pt idx="941">
                  <c:v>11.75</c:v>
                </c:pt>
                <c:pt idx="942">
                  <c:v>11.4</c:v>
                </c:pt>
                <c:pt idx="943">
                  <c:v>11.350000000000026</c:v>
                </c:pt>
                <c:pt idx="944">
                  <c:v>11.15</c:v>
                </c:pt>
                <c:pt idx="945">
                  <c:v>11.6</c:v>
                </c:pt>
                <c:pt idx="946">
                  <c:v>11.5</c:v>
                </c:pt>
                <c:pt idx="947">
                  <c:v>11.75</c:v>
                </c:pt>
                <c:pt idx="948">
                  <c:v>11.9</c:v>
                </c:pt>
                <c:pt idx="949">
                  <c:v>11.8</c:v>
                </c:pt>
                <c:pt idx="950">
                  <c:v>11.8</c:v>
                </c:pt>
                <c:pt idx="951">
                  <c:v>11.850000000000026</c:v>
                </c:pt>
                <c:pt idx="952">
                  <c:v>11.8</c:v>
                </c:pt>
                <c:pt idx="953">
                  <c:v>11.9</c:v>
                </c:pt>
                <c:pt idx="954">
                  <c:v>11.7</c:v>
                </c:pt>
                <c:pt idx="955">
                  <c:v>11.1</c:v>
                </c:pt>
                <c:pt idx="956">
                  <c:v>10.7</c:v>
                </c:pt>
                <c:pt idx="957">
                  <c:v>9.9</c:v>
                </c:pt>
                <c:pt idx="958">
                  <c:v>9.3000000000000007</c:v>
                </c:pt>
                <c:pt idx="959">
                  <c:v>9.9500000000000028</c:v>
                </c:pt>
                <c:pt idx="960">
                  <c:v>9.4500000000000028</c:v>
                </c:pt>
                <c:pt idx="961">
                  <c:v>9.2000000000000011</c:v>
                </c:pt>
                <c:pt idx="962">
                  <c:v>9.7000000000000011</c:v>
                </c:pt>
                <c:pt idx="963">
                  <c:v>10.3</c:v>
                </c:pt>
                <c:pt idx="964">
                  <c:v>10.850000000000026</c:v>
                </c:pt>
                <c:pt idx="965">
                  <c:v>10.5</c:v>
                </c:pt>
                <c:pt idx="966">
                  <c:v>10.65</c:v>
                </c:pt>
                <c:pt idx="967">
                  <c:v>11.25</c:v>
                </c:pt>
                <c:pt idx="968">
                  <c:v>10.850000000000026</c:v>
                </c:pt>
                <c:pt idx="969">
                  <c:v>10.9</c:v>
                </c:pt>
                <c:pt idx="970">
                  <c:v>11.450000000000006</c:v>
                </c:pt>
                <c:pt idx="971">
                  <c:v>10.9</c:v>
                </c:pt>
                <c:pt idx="972">
                  <c:v>10.65</c:v>
                </c:pt>
                <c:pt idx="973">
                  <c:v>10.65</c:v>
                </c:pt>
                <c:pt idx="974">
                  <c:v>11.05</c:v>
                </c:pt>
                <c:pt idx="975">
                  <c:v>11.2</c:v>
                </c:pt>
                <c:pt idx="976">
                  <c:v>11.25</c:v>
                </c:pt>
                <c:pt idx="977">
                  <c:v>10.8</c:v>
                </c:pt>
                <c:pt idx="978">
                  <c:v>10.6</c:v>
                </c:pt>
                <c:pt idx="979">
                  <c:v>10.5</c:v>
                </c:pt>
                <c:pt idx="980">
                  <c:v>10.950000000000006</c:v>
                </c:pt>
                <c:pt idx="981">
                  <c:v>11.05</c:v>
                </c:pt>
                <c:pt idx="982">
                  <c:v>11.05</c:v>
                </c:pt>
                <c:pt idx="983">
                  <c:v>10.7</c:v>
                </c:pt>
                <c:pt idx="984">
                  <c:v>10.350000000000026</c:v>
                </c:pt>
                <c:pt idx="985">
                  <c:v>10.65</c:v>
                </c:pt>
                <c:pt idx="986">
                  <c:v>11.2</c:v>
                </c:pt>
                <c:pt idx="987">
                  <c:v>11.2</c:v>
                </c:pt>
                <c:pt idx="988">
                  <c:v>10.9</c:v>
                </c:pt>
                <c:pt idx="989">
                  <c:v>11.2</c:v>
                </c:pt>
                <c:pt idx="990">
                  <c:v>10.350000000000026</c:v>
                </c:pt>
                <c:pt idx="991">
                  <c:v>10.6</c:v>
                </c:pt>
                <c:pt idx="992">
                  <c:v>11.25</c:v>
                </c:pt>
                <c:pt idx="993">
                  <c:v>11.25</c:v>
                </c:pt>
                <c:pt idx="994">
                  <c:v>10.8</c:v>
                </c:pt>
                <c:pt idx="995">
                  <c:v>10.9</c:v>
                </c:pt>
                <c:pt idx="996">
                  <c:v>11.25</c:v>
                </c:pt>
                <c:pt idx="997">
                  <c:v>11.450000000000006</c:v>
                </c:pt>
                <c:pt idx="998">
                  <c:v>11.55</c:v>
                </c:pt>
                <c:pt idx="999">
                  <c:v>11.950000000000006</c:v>
                </c:pt>
                <c:pt idx="1000">
                  <c:v>11.6</c:v>
                </c:pt>
                <c:pt idx="1001">
                  <c:v>11.65</c:v>
                </c:pt>
                <c:pt idx="1002">
                  <c:v>12</c:v>
                </c:pt>
                <c:pt idx="1003">
                  <c:v>12.05</c:v>
                </c:pt>
                <c:pt idx="1004">
                  <c:v>12.05</c:v>
                </c:pt>
                <c:pt idx="1005">
                  <c:v>12.1</c:v>
                </c:pt>
                <c:pt idx="1006">
                  <c:v>10.350000000000026</c:v>
                </c:pt>
                <c:pt idx="1007">
                  <c:v>10.65</c:v>
                </c:pt>
                <c:pt idx="1008">
                  <c:v>10.6</c:v>
                </c:pt>
                <c:pt idx="1009">
                  <c:v>10.050000000000002</c:v>
                </c:pt>
                <c:pt idx="1010">
                  <c:v>8.9</c:v>
                </c:pt>
                <c:pt idx="1011">
                  <c:v>8.6</c:v>
                </c:pt>
                <c:pt idx="1012">
                  <c:v>8.8000000000000007</c:v>
                </c:pt>
                <c:pt idx="1013">
                  <c:v>8.9500000000000028</c:v>
                </c:pt>
                <c:pt idx="1014">
                  <c:v>8.65</c:v>
                </c:pt>
                <c:pt idx="1015">
                  <c:v>8.5500000000000007</c:v>
                </c:pt>
                <c:pt idx="1016">
                  <c:v>8.9500000000000028</c:v>
                </c:pt>
                <c:pt idx="1017">
                  <c:v>9.4500000000000028</c:v>
                </c:pt>
                <c:pt idx="1018">
                  <c:v>9.5500000000000007</c:v>
                </c:pt>
                <c:pt idx="1019">
                  <c:v>9.6</c:v>
                </c:pt>
                <c:pt idx="1020">
                  <c:v>9.1</c:v>
                </c:pt>
                <c:pt idx="1021">
                  <c:v>9.3500000000000068</c:v>
                </c:pt>
                <c:pt idx="1022">
                  <c:v>9.65</c:v>
                </c:pt>
                <c:pt idx="1023">
                  <c:v>9.8500000000000068</c:v>
                </c:pt>
                <c:pt idx="1024">
                  <c:v>9.8000000000000007</c:v>
                </c:pt>
                <c:pt idx="1025">
                  <c:v>10.1</c:v>
                </c:pt>
                <c:pt idx="1026">
                  <c:v>10.5</c:v>
                </c:pt>
                <c:pt idx="1027">
                  <c:v>10.5</c:v>
                </c:pt>
                <c:pt idx="1028">
                  <c:v>11.15</c:v>
                </c:pt>
                <c:pt idx="1029">
                  <c:v>11.450000000000006</c:v>
                </c:pt>
                <c:pt idx="1030">
                  <c:v>11.55</c:v>
                </c:pt>
                <c:pt idx="1031">
                  <c:v>11.850000000000026</c:v>
                </c:pt>
                <c:pt idx="1032">
                  <c:v>11.8</c:v>
                </c:pt>
                <c:pt idx="1033">
                  <c:v>11.950000000000006</c:v>
                </c:pt>
                <c:pt idx="1034">
                  <c:v>12</c:v>
                </c:pt>
                <c:pt idx="1035">
                  <c:v>11.950000000000006</c:v>
                </c:pt>
                <c:pt idx="1036">
                  <c:v>11.950000000000006</c:v>
                </c:pt>
                <c:pt idx="1037">
                  <c:v>12</c:v>
                </c:pt>
                <c:pt idx="1038">
                  <c:v>12.1</c:v>
                </c:pt>
                <c:pt idx="1039">
                  <c:v>12.1</c:v>
                </c:pt>
                <c:pt idx="1040">
                  <c:v>11.75</c:v>
                </c:pt>
                <c:pt idx="1041">
                  <c:v>11.25</c:v>
                </c:pt>
                <c:pt idx="1042">
                  <c:v>11.25</c:v>
                </c:pt>
                <c:pt idx="1043">
                  <c:v>11.7</c:v>
                </c:pt>
                <c:pt idx="1044">
                  <c:v>11.6</c:v>
                </c:pt>
                <c:pt idx="1045">
                  <c:v>11.3</c:v>
                </c:pt>
                <c:pt idx="1046">
                  <c:v>11.5</c:v>
                </c:pt>
                <c:pt idx="1047">
                  <c:v>10.3</c:v>
                </c:pt>
                <c:pt idx="1048">
                  <c:v>9.75</c:v>
                </c:pt>
                <c:pt idx="1049">
                  <c:v>10.8</c:v>
                </c:pt>
                <c:pt idx="1050">
                  <c:v>10.65</c:v>
                </c:pt>
                <c:pt idx="1051">
                  <c:v>10.3</c:v>
                </c:pt>
                <c:pt idx="1052">
                  <c:v>10.1</c:v>
                </c:pt>
                <c:pt idx="1053">
                  <c:v>10.3</c:v>
                </c:pt>
                <c:pt idx="1054">
                  <c:v>11.05</c:v>
                </c:pt>
                <c:pt idx="1055">
                  <c:v>11.8</c:v>
                </c:pt>
                <c:pt idx="1056">
                  <c:v>12</c:v>
                </c:pt>
                <c:pt idx="1057">
                  <c:v>11.9</c:v>
                </c:pt>
                <c:pt idx="1058">
                  <c:v>12</c:v>
                </c:pt>
                <c:pt idx="1059">
                  <c:v>11.950000000000006</c:v>
                </c:pt>
                <c:pt idx="1060">
                  <c:v>11.950000000000006</c:v>
                </c:pt>
                <c:pt idx="1061">
                  <c:v>11.75</c:v>
                </c:pt>
                <c:pt idx="1062">
                  <c:v>11.6</c:v>
                </c:pt>
                <c:pt idx="1063">
                  <c:v>11.450000000000006</c:v>
                </c:pt>
                <c:pt idx="1064">
                  <c:v>11.15</c:v>
                </c:pt>
                <c:pt idx="1065">
                  <c:v>11.15</c:v>
                </c:pt>
                <c:pt idx="1066">
                  <c:v>11.3</c:v>
                </c:pt>
                <c:pt idx="1067">
                  <c:v>11.350000000000026</c:v>
                </c:pt>
                <c:pt idx="1068">
                  <c:v>11.5</c:v>
                </c:pt>
                <c:pt idx="1069">
                  <c:v>11</c:v>
                </c:pt>
                <c:pt idx="1070">
                  <c:v>11.5</c:v>
                </c:pt>
                <c:pt idx="1071">
                  <c:v>11.4</c:v>
                </c:pt>
                <c:pt idx="1072">
                  <c:v>11.7</c:v>
                </c:pt>
                <c:pt idx="1073">
                  <c:v>11.8</c:v>
                </c:pt>
                <c:pt idx="1074">
                  <c:v>11.950000000000006</c:v>
                </c:pt>
                <c:pt idx="1075">
                  <c:v>11.850000000000026</c:v>
                </c:pt>
                <c:pt idx="1076">
                  <c:v>11.9</c:v>
                </c:pt>
                <c:pt idx="1077">
                  <c:v>11.9</c:v>
                </c:pt>
                <c:pt idx="1078">
                  <c:v>11.55</c:v>
                </c:pt>
                <c:pt idx="1079">
                  <c:v>11.15</c:v>
                </c:pt>
                <c:pt idx="1080">
                  <c:v>10.8</c:v>
                </c:pt>
                <c:pt idx="1081">
                  <c:v>10.8</c:v>
                </c:pt>
                <c:pt idx="1082">
                  <c:v>11.05</c:v>
                </c:pt>
                <c:pt idx="1083">
                  <c:v>11.7</c:v>
                </c:pt>
                <c:pt idx="1084">
                  <c:v>11.850000000000026</c:v>
                </c:pt>
                <c:pt idx="1085">
                  <c:v>12</c:v>
                </c:pt>
                <c:pt idx="1086">
                  <c:v>12</c:v>
                </c:pt>
                <c:pt idx="1087">
                  <c:v>12.05</c:v>
                </c:pt>
                <c:pt idx="1088">
                  <c:v>12.05</c:v>
                </c:pt>
                <c:pt idx="1089">
                  <c:v>12</c:v>
                </c:pt>
                <c:pt idx="1090">
                  <c:v>11.950000000000006</c:v>
                </c:pt>
                <c:pt idx="1091">
                  <c:v>11.55</c:v>
                </c:pt>
                <c:pt idx="1092">
                  <c:v>11.65</c:v>
                </c:pt>
                <c:pt idx="1093">
                  <c:v>11.6</c:v>
                </c:pt>
                <c:pt idx="1094">
                  <c:v>11.7</c:v>
                </c:pt>
                <c:pt idx="1095">
                  <c:v>11.7</c:v>
                </c:pt>
                <c:pt idx="1096">
                  <c:v>11.8</c:v>
                </c:pt>
                <c:pt idx="1097">
                  <c:v>11.6</c:v>
                </c:pt>
                <c:pt idx="1098">
                  <c:v>11.7</c:v>
                </c:pt>
                <c:pt idx="1099">
                  <c:v>11.7</c:v>
                </c:pt>
                <c:pt idx="1100">
                  <c:v>11.75</c:v>
                </c:pt>
                <c:pt idx="1101">
                  <c:v>11.55</c:v>
                </c:pt>
                <c:pt idx="1102">
                  <c:v>11.65</c:v>
                </c:pt>
                <c:pt idx="1103">
                  <c:v>11.2</c:v>
                </c:pt>
                <c:pt idx="1104">
                  <c:v>11.7</c:v>
                </c:pt>
                <c:pt idx="1105">
                  <c:v>11.25</c:v>
                </c:pt>
                <c:pt idx="1106">
                  <c:v>11.05</c:v>
                </c:pt>
                <c:pt idx="1107">
                  <c:v>10.950000000000006</c:v>
                </c:pt>
                <c:pt idx="1108">
                  <c:v>10.25</c:v>
                </c:pt>
                <c:pt idx="1109">
                  <c:v>10.1</c:v>
                </c:pt>
                <c:pt idx="1110">
                  <c:v>10.4</c:v>
                </c:pt>
                <c:pt idx="1111">
                  <c:v>9.5</c:v>
                </c:pt>
                <c:pt idx="1112">
                  <c:v>9.2000000000000011</c:v>
                </c:pt>
                <c:pt idx="1113">
                  <c:v>8.8000000000000007</c:v>
                </c:pt>
                <c:pt idx="1114">
                  <c:v>8.8000000000000007</c:v>
                </c:pt>
                <c:pt idx="1115">
                  <c:v>8.4500000000000028</c:v>
                </c:pt>
                <c:pt idx="1116">
                  <c:v>8.5500000000000007</c:v>
                </c:pt>
                <c:pt idx="1117">
                  <c:v>7.1499999999999995</c:v>
                </c:pt>
                <c:pt idx="1118">
                  <c:v>11.75</c:v>
                </c:pt>
                <c:pt idx="1119">
                  <c:v>6.6499999999999995</c:v>
                </c:pt>
                <c:pt idx="1120">
                  <c:v>7.1</c:v>
                </c:pt>
                <c:pt idx="1121">
                  <c:v>11.75</c:v>
                </c:pt>
                <c:pt idx="1122">
                  <c:v>6.35</c:v>
                </c:pt>
                <c:pt idx="1123">
                  <c:v>11.850000000000026</c:v>
                </c:pt>
                <c:pt idx="1124">
                  <c:v>11.850000000000026</c:v>
                </c:pt>
                <c:pt idx="1125">
                  <c:v>6.5</c:v>
                </c:pt>
                <c:pt idx="1126">
                  <c:v>7.3</c:v>
                </c:pt>
                <c:pt idx="1127">
                  <c:v>9.3500000000000068</c:v>
                </c:pt>
                <c:pt idx="1128">
                  <c:v>10.6</c:v>
                </c:pt>
                <c:pt idx="1129">
                  <c:v>11.950000000000006</c:v>
                </c:pt>
                <c:pt idx="1130">
                  <c:v>12</c:v>
                </c:pt>
                <c:pt idx="1131">
                  <c:v>11.850000000000026</c:v>
                </c:pt>
                <c:pt idx="1132">
                  <c:v>11.6</c:v>
                </c:pt>
                <c:pt idx="1133">
                  <c:v>11.350000000000026</c:v>
                </c:pt>
                <c:pt idx="1134">
                  <c:v>10.950000000000006</c:v>
                </c:pt>
                <c:pt idx="1135">
                  <c:v>10.850000000000026</c:v>
                </c:pt>
                <c:pt idx="1136">
                  <c:v>10.8</c:v>
                </c:pt>
                <c:pt idx="1137">
                  <c:v>11.1</c:v>
                </c:pt>
                <c:pt idx="1138">
                  <c:v>11.15</c:v>
                </c:pt>
                <c:pt idx="1139">
                  <c:v>11.05</c:v>
                </c:pt>
                <c:pt idx="1140">
                  <c:v>11.5</c:v>
                </c:pt>
                <c:pt idx="1141">
                  <c:v>11.65</c:v>
                </c:pt>
                <c:pt idx="1142">
                  <c:v>11.55</c:v>
                </c:pt>
                <c:pt idx="1143">
                  <c:v>11.55</c:v>
                </c:pt>
                <c:pt idx="1144">
                  <c:v>11.7</c:v>
                </c:pt>
                <c:pt idx="1145">
                  <c:v>11.75</c:v>
                </c:pt>
                <c:pt idx="1146">
                  <c:v>11.850000000000026</c:v>
                </c:pt>
                <c:pt idx="1147">
                  <c:v>11.9</c:v>
                </c:pt>
                <c:pt idx="1148">
                  <c:v>12</c:v>
                </c:pt>
                <c:pt idx="1149">
                  <c:v>12</c:v>
                </c:pt>
                <c:pt idx="1150">
                  <c:v>10.65</c:v>
                </c:pt>
                <c:pt idx="1151">
                  <c:v>9.1</c:v>
                </c:pt>
                <c:pt idx="1152">
                  <c:v>8.8000000000000007</c:v>
                </c:pt>
                <c:pt idx="1153">
                  <c:v>9.15</c:v>
                </c:pt>
                <c:pt idx="1154">
                  <c:v>9.75</c:v>
                </c:pt>
                <c:pt idx="1155">
                  <c:v>9.5500000000000007</c:v>
                </c:pt>
                <c:pt idx="1156">
                  <c:v>9.8000000000000007</c:v>
                </c:pt>
                <c:pt idx="1157">
                  <c:v>10.65</c:v>
                </c:pt>
                <c:pt idx="1158">
                  <c:v>11.2</c:v>
                </c:pt>
                <c:pt idx="1159">
                  <c:v>11.8</c:v>
                </c:pt>
                <c:pt idx="1160">
                  <c:v>11.950000000000006</c:v>
                </c:pt>
                <c:pt idx="1161">
                  <c:v>12</c:v>
                </c:pt>
                <c:pt idx="1162">
                  <c:v>12</c:v>
                </c:pt>
                <c:pt idx="1163">
                  <c:v>11.950000000000006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86944"/>
        <c:axId val="36776576"/>
      </c:lineChart>
      <c:catAx>
        <c:axId val="36764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r>
                  <a:rPr lang="en-US" sz="14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Time (sec)</a:t>
                </a:r>
                <a:endParaRPr lang="en-US" sz="14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6774656"/>
        <c:crosses val="autoZero"/>
        <c:auto val="1"/>
        <c:lblAlgn val="ctr"/>
        <c:lblOffset val="100"/>
        <c:tickMarkSkip val="20"/>
        <c:noMultiLvlLbl val="0"/>
      </c:catAx>
      <c:valAx>
        <c:axId val="36774656"/>
        <c:scaling>
          <c:orientation val="minMax"/>
          <c:max val="14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r>
                  <a:rPr lang="en-US" sz="14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Watts</a:t>
                </a: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crossAx val="36764288"/>
        <c:crosses val="autoZero"/>
        <c:crossBetween val="between"/>
        <c:majorUnit val="100"/>
      </c:valAx>
      <c:valAx>
        <c:axId val="3677657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r>
                  <a:rPr lang="en-US" sz="14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Voltage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36786944"/>
        <c:crosses val="max"/>
        <c:crossBetween val="between"/>
      </c:valAx>
      <c:catAx>
        <c:axId val="36786944"/>
        <c:scaling>
          <c:orientation val="minMax"/>
        </c:scaling>
        <c:delete val="1"/>
        <c:axPos val="b"/>
        <c:majorTickMark val="out"/>
        <c:minorTickMark val="none"/>
        <c:tickLblPos val="none"/>
        <c:crossAx val="3677657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72619012496386"/>
          <c:y val="0.43498844681119042"/>
          <c:w val="0.11842377515310662"/>
          <c:h val="7.629921259842520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Left Drive</a:t>
            </a:r>
            <a:r>
              <a:rPr lang="en-US" baseline="0" dirty="0"/>
              <a:t> Motors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6981760663164747E-2"/>
          <c:y val="9.9319744842021329E-2"/>
          <c:w val="0.85896342523581193"/>
          <c:h val="0.8078497624505856"/>
        </c:manualLayout>
      </c:layout>
      <c:lineChart>
        <c:grouping val="standard"/>
        <c:varyColors val="0"/>
        <c:ser>
          <c:idx val="0"/>
          <c:order val="0"/>
          <c:tx>
            <c:v>Front</c:v>
          </c:tx>
          <c:spPr>
            <a:ln w="25400">
              <a:solidFill>
                <a:srgbClr val="00C850"/>
              </a:solidFill>
            </a:ln>
          </c:spPr>
          <c:marker>
            <c:symbol val="none"/>
          </c:marker>
          <c:cat>
            <c:numRef>
              <c:f>Raw!$S$1:$S$1304</c:f>
              <c:numCache>
                <c:formatCode>General</c:formatCode>
                <c:ptCount val="1304"/>
                <c:pt idx="0">
                  <c:v>0</c:v>
                </c:pt>
                <c:pt idx="20">
                  <c:v>1</c:v>
                </c:pt>
                <c:pt idx="40">
                  <c:v>2</c:v>
                </c:pt>
                <c:pt idx="60">
                  <c:v>3</c:v>
                </c:pt>
                <c:pt idx="80">
                  <c:v>4</c:v>
                </c:pt>
                <c:pt idx="100">
                  <c:v>5</c:v>
                </c:pt>
                <c:pt idx="120">
                  <c:v>6</c:v>
                </c:pt>
                <c:pt idx="140">
                  <c:v>7</c:v>
                </c:pt>
                <c:pt idx="160">
                  <c:v>8</c:v>
                </c:pt>
                <c:pt idx="180">
                  <c:v>9</c:v>
                </c:pt>
                <c:pt idx="200">
                  <c:v>10</c:v>
                </c:pt>
                <c:pt idx="220">
                  <c:v>11</c:v>
                </c:pt>
                <c:pt idx="240">
                  <c:v>12</c:v>
                </c:pt>
                <c:pt idx="260">
                  <c:v>13</c:v>
                </c:pt>
                <c:pt idx="280">
                  <c:v>14</c:v>
                </c:pt>
                <c:pt idx="300">
                  <c:v>15</c:v>
                </c:pt>
                <c:pt idx="320">
                  <c:v>16</c:v>
                </c:pt>
                <c:pt idx="340">
                  <c:v>17</c:v>
                </c:pt>
                <c:pt idx="360">
                  <c:v>18</c:v>
                </c:pt>
                <c:pt idx="380">
                  <c:v>19</c:v>
                </c:pt>
                <c:pt idx="400">
                  <c:v>20</c:v>
                </c:pt>
                <c:pt idx="420">
                  <c:v>21</c:v>
                </c:pt>
                <c:pt idx="440">
                  <c:v>22</c:v>
                </c:pt>
                <c:pt idx="460">
                  <c:v>23</c:v>
                </c:pt>
                <c:pt idx="480">
                  <c:v>24</c:v>
                </c:pt>
                <c:pt idx="500">
                  <c:v>25</c:v>
                </c:pt>
                <c:pt idx="520">
                  <c:v>26</c:v>
                </c:pt>
                <c:pt idx="540">
                  <c:v>27</c:v>
                </c:pt>
                <c:pt idx="560">
                  <c:v>28</c:v>
                </c:pt>
                <c:pt idx="580">
                  <c:v>29</c:v>
                </c:pt>
                <c:pt idx="600">
                  <c:v>30</c:v>
                </c:pt>
                <c:pt idx="620">
                  <c:v>31</c:v>
                </c:pt>
                <c:pt idx="640">
                  <c:v>32</c:v>
                </c:pt>
                <c:pt idx="660">
                  <c:v>33</c:v>
                </c:pt>
                <c:pt idx="680">
                  <c:v>34</c:v>
                </c:pt>
                <c:pt idx="700">
                  <c:v>35</c:v>
                </c:pt>
                <c:pt idx="720">
                  <c:v>36</c:v>
                </c:pt>
                <c:pt idx="740">
                  <c:v>37</c:v>
                </c:pt>
                <c:pt idx="760">
                  <c:v>38</c:v>
                </c:pt>
                <c:pt idx="780">
                  <c:v>39</c:v>
                </c:pt>
                <c:pt idx="800">
                  <c:v>40</c:v>
                </c:pt>
                <c:pt idx="820">
                  <c:v>41</c:v>
                </c:pt>
                <c:pt idx="840">
                  <c:v>42</c:v>
                </c:pt>
                <c:pt idx="860">
                  <c:v>43</c:v>
                </c:pt>
                <c:pt idx="880">
                  <c:v>44</c:v>
                </c:pt>
                <c:pt idx="900">
                  <c:v>45</c:v>
                </c:pt>
                <c:pt idx="920">
                  <c:v>46</c:v>
                </c:pt>
                <c:pt idx="940">
                  <c:v>47</c:v>
                </c:pt>
                <c:pt idx="960">
                  <c:v>48</c:v>
                </c:pt>
                <c:pt idx="980">
                  <c:v>49</c:v>
                </c:pt>
                <c:pt idx="1000">
                  <c:v>50</c:v>
                </c:pt>
                <c:pt idx="1020">
                  <c:v>51</c:v>
                </c:pt>
                <c:pt idx="1040">
                  <c:v>52</c:v>
                </c:pt>
                <c:pt idx="1060">
                  <c:v>53</c:v>
                </c:pt>
                <c:pt idx="1080">
                  <c:v>54</c:v>
                </c:pt>
                <c:pt idx="1100">
                  <c:v>55</c:v>
                </c:pt>
                <c:pt idx="1120">
                  <c:v>56</c:v>
                </c:pt>
                <c:pt idx="1140">
                  <c:v>57</c:v>
                </c:pt>
                <c:pt idx="1160">
                  <c:v>58</c:v>
                </c:pt>
                <c:pt idx="1180">
                  <c:v>59</c:v>
                </c:pt>
                <c:pt idx="1200">
                  <c:v>60</c:v>
                </c:pt>
                <c:pt idx="1220">
                  <c:v>61</c:v>
                </c:pt>
                <c:pt idx="1240">
                  <c:v>62</c:v>
                </c:pt>
                <c:pt idx="1260">
                  <c:v>63</c:v>
                </c:pt>
                <c:pt idx="1280">
                  <c:v>64</c:v>
                </c:pt>
                <c:pt idx="1300">
                  <c:v>65</c:v>
                </c:pt>
              </c:numCache>
            </c:numRef>
          </c:cat>
          <c:val>
            <c:numRef>
              <c:f>Raw!$W$73:$W$1236</c:f>
              <c:numCache>
                <c:formatCode>0.0</c:formatCode>
                <c:ptCount val="11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19.36</c:v>
                </c:pt>
                <c:pt idx="5">
                  <c:v>19.759999999999987</c:v>
                </c:pt>
                <c:pt idx="6">
                  <c:v>0</c:v>
                </c:pt>
                <c:pt idx="7">
                  <c:v>0</c:v>
                </c:pt>
                <c:pt idx="8">
                  <c:v>22.515000000000001</c:v>
                </c:pt>
                <c:pt idx="9">
                  <c:v>64.900000000000006</c:v>
                </c:pt>
                <c:pt idx="10">
                  <c:v>61.949999999999996</c:v>
                </c:pt>
                <c:pt idx="11">
                  <c:v>86.265000000000001</c:v>
                </c:pt>
                <c:pt idx="12">
                  <c:v>106.92</c:v>
                </c:pt>
                <c:pt idx="13">
                  <c:v>99.75</c:v>
                </c:pt>
                <c:pt idx="14">
                  <c:v>99.75</c:v>
                </c:pt>
                <c:pt idx="15">
                  <c:v>95.4</c:v>
                </c:pt>
                <c:pt idx="16">
                  <c:v>100.8</c:v>
                </c:pt>
                <c:pt idx="17">
                  <c:v>86.11</c:v>
                </c:pt>
                <c:pt idx="18">
                  <c:v>69.929999999999993</c:v>
                </c:pt>
                <c:pt idx="19">
                  <c:v>69.615000000000009</c:v>
                </c:pt>
                <c:pt idx="20">
                  <c:v>60.75</c:v>
                </c:pt>
                <c:pt idx="21">
                  <c:v>52.9</c:v>
                </c:pt>
                <c:pt idx="22">
                  <c:v>52.670000000000009</c:v>
                </c:pt>
                <c:pt idx="23">
                  <c:v>52.670000000000009</c:v>
                </c:pt>
                <c:pt idx="24">
                  <c:v>43.51</c:v>
                </c:pt>
                <c:pt idx="25">
                  <c:v>45.8</c:v>
                </c:pt>
                <c:pt idx="26">
                  <c:v>46.945</c:v>
                </c:pt>
                <c:pt idx="27">
                  <c:v>47.97</c:v>
                </c:pt>
                <c:pt idx="28">
                  <c:v>47.355000000000004</c:v>
                </c:pt>
                <c:pt idx="29">
                  <c:v>49.235000000000063</c:v>
                </c:pt>
                <c:pt idx="30">
                  <c:v>47.355000000000004</c:v>
                </c:pt>
                <c:pt idx="31">
                  <c:v>51.525000000000013</c:v>
                </c:pt>
                <c:pt idx="32">
                  <c:v>50.85</c:v>
                </c:pt>
                <c:pt idx="33">
                  <c:v>59.160000000000011</c:v>
                </c:pt>
                <c:pt idx="34">
                  <c:v>48.805</c:v>
                </c:pt>
                <c:pt idx="35">
                  <c:v>48.805</c:v>
                </c:pt>
                <c:pt idx="36">
                  <c:v>48.805</c:v>
                </c:pt>
                <c:pt idx="37">
                  <c:v>49.665000000000013</c:v>
                </c:pt>
                <c:pt idx="38">
                  <c:v>46.6</c:v>
                </c:pt>
                <c:pt idx="39">
                  <c:v>46.8</c:v>
                </c:pt>
                <c:pt idx="40">
                  <c:v>35.65</c:v>
                </c:pt>
                <c:pt idx="41">
                  <c:v>33.495000000000012</c:v>
                </c:pt>
                <c:pt idx="42">
                  <c:v>34.365000000000002</c:v>
                </c:pt>
                <c:pt idx="43">
                  <c:v>31.2</c:v>
                </c:pt>
                <c:pt idx="44">
                  <c:v>21.779999999999987</c:v>
                </c:pt>
                <c:pt idx="45">
                  <c:v>36.04</c:v>
                </c:pt>
                <c:pt idx="46">
                  <c:v>33.15</c:v>
                </c:pt>
                <c:pt idx="47">
                  <c:v>130.38000000000059</c:v>
                </c:pt>
                <c:pt idx="48">
                  <c:v>295.19999999999993</c:v>
                </c:pt>
                <c:pt idx="49">
                  <c:v>282.15000000000032</c:v>
                </c:pt>
                <c:pt idx="50">
                  <c:v>254.7</c:v>
                </c:pt>
                <c:pt idx="51">
                  <c:v>253.285</c:v>
                </c:pt>
                <c:pt idx="52">
                  <c:v>208.65</c:v>
                </c:pt>
                <c:pt idx="53">
                  <c:v>172.935</c:v>
                </c:pt>
                <c:pt idx="54">
                  <c:v>150.255</c:v>
                </c:pt>
                <c:pt idx="55">
                  <c:v>161.38500000000047</c:v>
                </c:pt>
                <c:pt idx="56">
                  <c:v>147.33999999999997</c:v>
                </c:pt>
                <c:pt idx="57">
                  <c:v>103.5</c:v>
                </c:pt>
                <c:pt idx="58">
                  <c:v>87.074999999999989</c:v>
                </c:pt>
                <c:pt idx="59">
                  <c:v>52.44</c:v>
                </c:pt>
                <c:pt idx="60">
                  <c:v>54.97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34.349999999999994</c:v>
                </c:pt>
                <c:pt idx="66">
                  <c:v>85.1</c:v>
                </c:pt>
                <c:pt idx="67">
                  <c:v>89.31</c:v>
                </c:pt>
                <c:pt idx="68">
                  <c:v>66.669999999999987</c:v>
                </c:pt>
                <c:pt idx="69">
                  <c:v>68.14500000000001</c:v>
                </c:pt>
                <c:pt idx="70">
                  <c:v>89.679999999999978</c:v>
                </c:pt>
                <c:pt idx="71">
                  <c:v>80.72999999999999</c:v>
                </c:pt>
                <c:pt idx="72">
                  <c:v>52.9</c:v>
                </c:pt>
                <c:pt idx="73">
                  <c:v>69.69</c:v>
                </c:pt>
                <c:pt idx="74">
                  <c:v>67.61999999999999</c:v>
                </c:pt>
                <c:pt idx="75">
                  <c:v>95.534999999999997</c:v>
                </c:pt>
                <c:pt idx="76">
                  <c:v>120.32000000000001</c:v>
                </c:pt>
                <c:pt idx="77">
                  <c:v>109.89000000000001</c:v>
                </c:pt>
                <c:pt idx="78">
                  <c:v>125.985</c:v>
                </c:pt>
                <c:pt idx="79">
                  <c:v>71.98</c:v>
                </c:pt>
                <c:pt idx="80">
                  <c:v>21.69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22.784999999999989</c:v>
                </c:pt>
                <c:pt idx="85">
                  <c:v>46.655000000000001</c:v>
                </c:pt>
                <c:pt idx="86">
                  <c:v>67.98</c:v>
                </c:pt>
                <c:pt idx="87">
                  <c:v>72.27</c:v>
                </c:pt>
                <c:pt idx="88">
                  <c:v>78.05</c:v>
                </c:pt>
                <c:pt idx="89">
                  <c:v>53.36</c:v>
                </c:pt>
                <c:pt idx="90">
                  <c:v>32.9</c:v>
                </c:pt>
                <c:pt idx="91">
                  <c:v>30.68</c:v>
                </c:pt>
                <c:pt idx="92">
                  <c:v>30.939999999999987</c:v>
                </c:pt>
                <c:pt idx="93">
                  <c:v>21.6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21.330000000000005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21.330000000000005</c:v>
                </c:pt>
                <c:pt idx="104">
                  <c:v>22.419999999999987</c:v>
                </c:pt>
                <c:pt idx="105">
                  <c:v>23.939999999999987</c:v>
                </c:pt>
                <c:pt idx="106">
                  <c:v>24.255000000000003</c:v>
                </c:pt>
                <c:pt idx="107">
                  <c:v>28.5</c:v>
                </c:pt>
                <c:pt idx="108">
                  <c:v>40.25</c:v>
                </c:pt>
                <c:pt idx="109">
                  <c:v>43.484999999999999</c:v>
                </c:pt>
                <c:pt idx="110">
                  <c:v>42.9</c:v>
                </c:pt>
                <c:pt idx="111">
                  <c:v>49.91</c:v>
                </c:pt>
                <c:pt idx="112">
                  <c:v>61.04</c:v>
                </c:pt>
                <c:pt idx="113">
                  <c:v>75.210000000000022</c:v>
                </c:pt>
                <c:pt idx="114">
                  <c:v>77.745000000000005</c:v>
                </c:pt>
                <c:pt idx="115">
                  <c:v>80.3</c:v>
                </c:pt>
                <c:pt idx="116">
                  <c:v>64.09</c:v>
                </c:pt>
                <c:pt idx="117">
                  <c:v>60.21</c:v>
                </c:pt>
                <c:pt idx="118">
                  <c:v>57.63000000000001</c:v>
                </c:pt>
                <c:pt idx="119">
                  <c:v>57.120000000000012</c:v>
                </c:pt>
                <c:pt idx="120">
                  <c:v>53.13000000000001</c:v>
                </c:pt>
                <c:pt idx="121">
                  <c:v>40.290000000000013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19.52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24.990000000000002</c:v>
                </c:pt>
                <c:pt idx="136">
                  <c:v>34.220000000000013</c:v>
                </c:pt>
                <c:pt idx="137">
                  <c:v>65.194999999999993</c:v>
                </c:pt>
                <c:pt idx="138">
                  <c:v>65.489999999999995</c:v>
                </c:pt>
                <c:pt idx="139">
                  <c:v>72.45</c:v>
                </c:pt>
                <c:pt idx="140">
                  <c:v>62.64</c:v>
                </c:pt>
                <c:pt idx="141">
                  <c:v>34.220000000000013</c:v>
                </c:pt>
                <c:pt idx="142">
                  <c:v>34.510000000000005</c:v>
                </c:pt>
                <c:pt idx="143">
                  <c:v>29.375</c:v>
                </c:pt>
                <c:pt idx="144">
                  <c:v>31.5</c:v>
                </c:pt>
                <c:pt idx="145">
                  <c:v>55.615000000000002</c:v>
                </c:pt>
                <c:pt idx="146">
                  <c:v>77.7</c:v>
                </c:pt>
                <c:pt idx="147">
                  <c:v>78.069999999999993</c:v>
                </c:pt>
                <c:pt idx="148">
                  <c:v>97.200000000000017</c:v>
                </c:pt>
                <c:pt idx="149">
                  <c:v>69.599999999999994</c:v>
                </c:pt>
                <c:pt idx="150">
                  <c:v>33.040000000000006</c:v>
                </c:pt>
                <c:pt idx="151">
                  <c:v>33.32</c:v>
                </c:pt>
                <c:pt idx="152">
                  <c:v>28.919999999999987</c:v>
                </c:pt>
                <c:pt idx="153">
                  <c:v>22.8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24.675000000000001</c:v>
                </c:pt>
                <c:pt idx="160">
                  <c:v>24.464999999999989</c:v>
                </c:pt>
                <c:pt idx="161">
                  <c:v>30.52</c:v>
                </c:pt>
                <c:pt idx="162">
                  <c:v>45.715000000000003</c:v>
                </c:pt>
                <c:pt idx="163">
                  <c:v>45</c:v>
                </c:pt>
                <c:pt idx="164">
                  <c:v>46.86</c:v>
                </c:pt>
                <c:pt idx="165">
                  <c:v>46.64</c:v>
                </c:pt>
                <c:pt idx="166">
                  <c:v>59.13000000000001</c:v>
                </c:pt>
                <c:pt idx="167">
                  <c:v>49.05</c:v>
                </c:pt>
                <c:pt idx="168">
                  <c:v>49.68</c:v>
                </c:pt>
                <c:pt idx="169">
                  <c:v>49.235000000000063</c:v>
                </c:pt>
                <c:pt idx="170">
                  <c:v>49.879999999999995</c:v>
                </c:pt>
                <c:pt idx="171">
                  <c:v>27.6</c:v>
                </c:pt>
                <c:pt idx="172">
                  <c:v>20.610000000000031</c:v>
                </c:pt>
                <c:pt idx="173">
                  <c:v>43.89</c:v>
                </c:pt>
                <c:pt idx="174">
                  <c:v>40.28</c:v>
                </c:pt>
                <c:pt idx="175">
                  <c:v>66.624999999999986</c:v>
                </c:pt>
                <c:pt idx="176">
                  <c:v>97.440000000000026</c:v>
                </c:pt>
                <c:pt idx="177">
                  <c:v>105.05</c:v>
                </c:pt>
                <c:pt idx="178">
                  <c:v>120.96000000000002</c:v>
                </c:pt>
                <c:pt idx="179">
                  <c:v>119.04</c:v>
                </c:pt>
                <c:pt idx="180">
                  <c:v>123.83999999999999</c:v>
                </c:pt>
                <c:pt idx="181">
                  <c:v>100.35</c:v>
                </c:pt>
                <c:pt idx="182">
                  <c:v>29.605</c:v>
                </c:pt>
                <c:pt idx="183">
                  <c:v>28.984999999999989</c:v>
                </c:pt>
                <c:pt idx="184">
                  <c:v>132.82500000000007</c:v>
                </c:pt>
                <c:pt idx="185">
                  <c:v>163.4</c:v>
                </c:pt>
                <c:pt idx="186">
                  <c:v>185.21999999999952</c:v>
                </c:pt>
                <c:pt idx="187">
                  <c:v>176.79000000000002</c:v>
                </c:pt>
                <c:pt idx="188">
                  <c:v>193.39000000000001</c:v>
                </c:pt>
                <c:pt idx="189">
                  <c:v>54.740000000000009</c:v>
                </c:pt>
                <c:pt idx="190">
                  <c:v>0</c:v>
                </c:pt>
                <c:pt idx="191">
                  <c:v>42.8</c:v>
                </c:pt>
                <c:pt idx="192">
                  <c:v>46</c:v>
                </c:pt>
                <c:pt idx="193">
                  <c:v>109.72499999999999</c:v>
                </c:pt>
                <c:pt idx="194">
                  <c:v>97.440000000000026</c:v>
                </c:pt>
                <c:pt idx="195">
                  <c:v>39.76500000000015</c:v>
                </c:pt>
                <c:pt idx="196">
                  <c:v>42.720000000000013</c:v>
                </c:pt>
                <c:pt idx="197">
                  <c:v>38.64</c:v>
                </c:pt>
                <c:pt idx="198">
                  <c:v>107.86999999999999</c:v>
                </c:pt>
                <c:pt idx="199">
                  <c:v>125.25</c:v>
                </c:pt>
                <c:pt idx="200">
                  <c:v>105.8</c:v>
                </c:pt>
                <c:pt idx="201">
                  <c:v>37.045000000000002</c:v>
                </c:pt>
                <c:pt idx="202">
                  <c:v>37.200000000000003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19.350000000000001</c:v>
                </c:pt>
                <c:pt idx="210">
                  <c:v>39.710000000000008</c:v>
                </c:pt>
                <c:pt idx="211">
                  <c:v>41.040000000000006</c:v>
                </c:pt>
                <c:pt idx="212">
                  <c:v>62.7</c:v>
                </c:pt>
                <c:pt idx="213">
                  <c:v>61.6</c:v>
                </c:pt>
                <c:pt idx="214">
                  <c:v>49.5</c:v>
                </c:pt>
                <c:pt idx="215">
                  <c:v>47.925000000000011</c:v>
                </c:pt>
                <c:pt idx="216">
                  <c:v>72.759999999999991</c:v>
                </c:pt>
                <c:pt idx="217">
                  <c:v>93.66</c:v>
                </c:pt>
                <c:pt idx="218">
                  <c:v>40.970000000000006</c:v>
                </c:pt>
                <c:pt idx="219">
                  <c:v>0</c:v>
                </c:pt>
                <c:pt idx="220">
                  <c:v>0</c:v>
                </c:pt>
                <c:pt idx="221">
                  <c:v>26.22</c:v>
                </c:pt>
                <c:pt idx="222">
                  <c:v>31.610000000000031</c:v>
                </c:pt>
                <c:pt idx="223">
                  <c:v>44.895000000000003</c:v>
                </c:pt>
                <c:pt idx="224">
                  <c:v>46.125000000000149</c:v>
                </c:pt>
                <c:pt idx="225">
                  <c:v>54.240000000000009</c:v>
                </c:pt>
                <c:pt idx="226">
                  <c:v>56.5</c:v>
                </c:pt>
                <c:pt idx="227">
                  <c:v>64.015000000000001</c:v>
                </c:pt>
                <c:pt idx="228">
                  <c:v>70.95</c:v>
                </c:pt>
                <c:pt idx="229">
                  <c:v>71.61</c:v>
                </c:pt>
                <c:pt idx="230">
                  <c:v>68.099999999999994</c:v>
                </c:pt>
                <c:pt idx="231">
                  <c:v>56.84</c:v>
                </c:pt>
                <c:pt idx="232">
                  <c:v>21.150000000000031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18.64</c:v>
                </c:pt>
                <c:pt idx="251">
                  <c:v>49.235000000000063</c:v>
                </c:pt>
                <c:pt idx="252">
                  <c:v>49.665000000000013</c:v>
                </c:pt>
                <c:pt idx="253">
                  <c:v>59.359999999999992</c:v>
                </c:pt>
                <c:pt idx="254">
                  <c:v>60.42</c:v>
                </c:pt>
                <c:pt idx="255">
                  <c:v>52.44</c:v>
                </c:pt>
                <c:pt idx="256">
                  <c:v>51.980000000000004</c:v>
                </c:pt>
                <c:pt idx="257">
                  <c:v>55.125000000000149</c:v>
                </c:pt>
                <c:pt idx="258">
                  <c:v>56.349999999999994</c:v>
                </c:pt>
                <c:pt idx="259">
                  <c:v>46.6</c:v>
                </c:pt>
                <c:pt idx="260">
                  <c:v>40.6</c:v>
                </c:pt>
                <c:pt idx="261">
                  <c:v>41.125000000000149</c:v>
                </c:pt>
                <c:pt idx="262">
                  <c:v>33.6</c:v>
                </c:pt>
                <c:pt idx="263">
                  <c:v>21.69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27.690000000000005</c:v>
                </c:pt>
                <c:pt idx="268">
                  <c:v>56</c:v>
                </c:pt>
                <c:pt idx="269">
                  <c:v>62.7</c:v>
                </c:pt>
                <c:pt idx="270">
                  <c:v>67.2</c:v>
                </c:pt>
                <c:pt idx="271">
                  <c:v>58.14</c:v>
                </c:pt>
                <c:pt idx="272">
                  <c:v>48.805</c:v>
                </c:pt>
                <c:pt idx="273">
                  <c:v>41.220000000000013</c:v>
                </c:pt>
                <c:pt idx="274">
                  <c:v>41.220000000000013</c:v>
                </c:pt>
                <c:pt idx="275">
                  <c:v>42.120000000000012</c:v>
                </c:pt>
                <c:pt idx="276">
                  <c:v>35.65</c:v>
                </c:pt>
                <c:pt idx="277">
                  <c:v>35.4</c:v>
                </c:pt>
                <c:pt idx="278">
                  <c:v>27.140000000000004</c:v>
                </c:pt>
                <c:pt idx="279">
                  <c:v>27.484999999999989</c:v>
                </c:pt>
                <c:pt idx="280">
                  <c:v>22.990000000000002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23.6</c:v>
                </c:pt>
                <c:pt idx="287">
                  <c:v>33.93</c:v>
                </c:pt>
                <c:pt idx="288">
                  <c:v>33.64</c:v>
                </c:pt>
                <c:pt idx="289">
                  <c:v>39.725000000000172</c:v>
                </c:pt>
                <c:pt idx="290">
                  <c:v>45.220000000000013</c:v>
                </c:pt>
                <c:pt idx="291">
                  <c:v>21.509999999999987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27.6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28.079999999999988</c:v>
                </c:pt>
                <c:pt idx="301">
                  <c:v>26.68</c:v>
                </c:pt>
                <c:pt idx="302">
                  <c:v>26.68</c:v>
                </c:pt>
                <c:pt idx="303">
                  <c:v>33.64</c:v>
                </c:pt>
                <c:pt idx="304">
                  <c:v>30.290000000000003</c:v>
                </c:pt>
                <c:pt idx="305">
                  <c:v>29.77</c:v>
                </c:pt>
                <c:pt idx="306">
                  <c:v>40.949999999999996</c:v>
                </c:pt>
                <c:pt idx="307">
                  <c:v>40.775000000000013</c:v>
                </c:pt>
                <c:pt idx="308">
                  <c:v>38.115000000000002</c:v>
                </c:pt>
                <c:pt idx="309">
                  <c:v>44.27000000000001</c:v>
                </c:pt>
                <c:pt idx="310">
                  <c:v>47.4</c:v>
                </c:pt>
                <c:pt idx="311">
                  <c:v>47.4</c:v>
                </c:pt>
                <c:pt idx="312">
                  <c:v>29.75</c:v>
                </c:pt>
                <c:pt idx="313">
                  <c:v>25.41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24.884999999999987</c:v>
                </c:pt>
                <c:pt idx="323">
                  <c:v>51.290000000000013</c:v>
                </c:pt>
                <c:pt idx="324">
                  <c:v>80.56</c:v>
                </c:pt>
                <c:pt idx="325">
                  <c:v>76</c:v>
                </c:pt>
                <c:pt idx="326">
                  <c:v>123.5</c:v>
                </c:pt>
                <c:pt idx="327">
                  <c:v>190.3</c:v>
                </c:pt>
                <c:pt idx="328">
                  <c:v>211.57499999999999</c:v>
                </c:pt>
                <c:pt idx="329">
                  <c:v>248.82000000000062</c:v>
                </c:pt>
                <c:pt idx="330">
                  <c:v>257.52000000000004</c:v>
                </c:pt>
                <c:pt idx="331">
                  <c:v>424.22499999999923</c:v>
                </c:pt>
                <c:pt idx="332">
                  <c:v>157.20999999999998</c:v>
                </c:pt>
                <c:pt idx="333">
                  <c:v>270.04000000000002</c:v>
                </c:pt>
                <c:pt idx="334">
                  <c:v>409.36</c:v>
                </c:pt>
                <c:pt idx="335">
                  <c:v>180.91000000000003</c:v>
                </c:pt>
                <c:pt idx="336">
                  <c:v>315.47999999999894</c:v>
                </c:pt>
                <c:pt idx="337">
                  <c:v>107.06500000000001</c:v>
                </c:pt>
                <c:pt idx="338">
                  <c:v>102.065</c:v>
                </c:pt>
                <c:pt idx="339">
                  <c:v>178.05500000000001</c:v>
                </c:pt>
                <c:pt idx="340">
                  <c:v>148</c:v>
                </c:pt>
                <c:pt idx="341">
                  <c:v>204.01499999999999</c:v>
                </c:pt>
                <c:pt idx="342">
                  <c:v>156.78</c:v>
                </c:pt>
                <c:pt idx="343">
                  <c:v>160.80000000000001</c:v>
                </c:pt>
                <c:pt idx="344">
                  <c:v>21.6</c:v>
                </c:pt>
                <c:pt idx="345">
                  <c:v>0</c:v>
                </c:pt>
                <c:pt idx="346">
                  <c:v>42.56</c:v>
                </c:pt>
                <c:pt idx="347">
                  <c:v>56.61</c:v>
                </c:pt>
                <c:pt idx="348">
                  <c:v>56.865000000000002</c:v>
                </c:pt>
                <c:pt idx="349">
                  <c:v>53.13000000000001</c:v>
                </c:pt>
                <c:pt idx="350">
                  <c:v>59.670000000000009</c:v>
                </c:pt>
                <c:pt idx="351">
                  <c:v>46.4</c:v>
                </c:pt>
                <c:pt idx="352">
                  <c:v>45.8</c:v>
                </c:pt>
                <c:pt idx="353">
                  <c:v>40.949999999999996</c:v>
                </c:pt>
                <c:pt idx="354">
                  <c:v>29.625</c:v>
                </c:pt>
                <c:pt idx="355">
                  <c:v>25.094999999999999</c:v>
                </c:pt>
                <c:pt idx="356">
                  <c:v>22.8</c:v>
                </c:pt>
                <c:pt idx="357">
                  <c:v>22.8</c:v>
                </c:pt>
                <c:pt idx="358">
                  <c:v>22.610000000000031</c:v>
                </c:pt>
                <c:pt idx="359">
                  <c:v>21.419999999999987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24.959999999999987</c:v>
                </c:pt>
                <c:pt idx="365">
                  <c:v>112.12499999999999</c:v>
                </c:pt>
                <c:pt idx="366">
                  <c:v>115</c:v>
                </c:pt>
                <c:pt idx="367">
                  <c:v>155.63</c:v>
                </c:pt>
                <c:pt idx="368">
                  <c:v>141.375</c:v>
                </c:pt>
                <c:pt idx="369">
                  <c:v>137.41</c:v>
                </c:pt>
                <c:pt idx="370">
                  <c:v>128.80000000000001</c:v>
                </c:pt>
                <c:pt idx="371">
                  <c:v>138.6</c:v>
                </c:pt>
                <c:pt idx="372">
                  <c:v>145.94999999999999</c:v>
                </c:pt>
                <c:pt idx="373">
                  <c:v>138.63500000000002</c:v>
                </c:pt>
                <c:pt idx="374">
                  <c:v>51.6</c:v>
                </c:pt>
                <c:pt idx="375">
                  <c:v>51.6</c:v>
                </c:pt>
                <c:pt idx="376">
                  <c:v>0</c:v>
                </c:pt>
                <c:pt idx="377">
                  <c:v>0</c:v>
                </c:pt>
                <c:pt idx="378">
                  <c:v>18.32</c:v>
                </c:pt>
                <c:pt idx="379">
                  <c:v>44.2</c:v>
                </c:pt>
                <c:pt idx="380">
                  <c:v>42.4</c:v>
                </c:pt>
                <c:pt idx="381">
                  <c:v>71.824999999999989</c:v>
                </c:pt>
                <c:pt idx="382">
                  <c:v>75.554999999999993</c:v>
                </c:pt>
                <c:pt idx="383">
                  <c:v>76.59</c:v>
                </c:pt>
                <c:pt idx="384">
                  <c:v>78.440000000000026</c:v>
                </c:pt>
                <c:pt idx="385">
                  <c:v>82.84</c:v>
                </c:pt>
                <c:pt idx="386">
                  <c:v>81.400000000000006</c:v>
                </c:pt>
                <c:pt idx="387">
                  <c:v>78.81</c:v>
                </c:pt>
                <c:pt idx="388">
                  <c:v>73.485000000000014</c:v>
                </c:pt>
                <c:pt idx="389">
                  <c:v>73.485000000000014</c:v>
                </c:pt>
                <c:pt idx="390">
                  <c:v>68.669999999999987</c:v>
                </c:pt>
                <c:pt idx="391">
                  <c:v>75.599999999999994</c:v>
                </c:pt>
                <c:pt idx="392">
                  <c:v>86.265000000000001</c:v>
                </c:pt>
                <c:pt idx="393">
                  <c:v>92.700000000000017</c:v>
                </c:pt>
                <c:pt idx="394">
                  <c:v>94.5</c:v>
                </c:pt>
                <c:pt idx="395">
                  <c:v>90.950000000000017</c:v>
                </c:pt>
                <c:pt idx="396">
                  <c:v>86.504999999999995</c:v>
                </c:pt>
                <c:pt idx="397">
                  <c:v>86.190000000000012</c:v>
                </c:pt>
                <c:pt idx="398">
                  <c:v>85.410000000000025</c:v>
                </c:pt>
                <c:pt idx="399">
                  <c:v>69.929999999999993</c:v>
                </c:pt>
                <c:pt idx="400">
                  <c:v>56.105000000000011</c:v>
                </c:pt>
                <c:pt idx="401">
                  <c:v>52.670000000000009</c:v>
                </c:pt>
                <c:pt idx="402">
                  <c:v>48.805</c:v>
                </c:pt>
                <c:pt idx="403">
                  <c:v>48.375</c:v>
                </c:pt>
                <c:pt idx="404">
                  <c:v>50.85</c:v>
                </c:pt>
                <c:pt idx="405">
                  <c:v>51.52</c:v>
                </c:pt>
                <c:pt idx="406">
                  <c:v>44.655000000000001</c:v>
                </c:pt>
                <c:pt idx="407">
                  <c:v>45.045000000000002</c:v>
                </c:pt>
                <c:pt idx="408">
                  <c:v>46.4</c:v>
                </c:pt>
                <c:pt idx="409">
                  <c:v>41.760000000000012</c:v>
                </c:pt>
                <c:pt idx="410">
                  <c:v>40.775000000000013</c:v>
                </c:pt>
                <c:pt idx="411">
                  <c:v>28.439999999999987</c:v>
                </c:pt>
                <c:pt idx="412">
                  <c:v>29.04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18.72</c:v>
                </c:pt>
                <c:pt idx="428">
                  <c:v>34.800000000000004</c:v>
                </c:pt>
                <c:pt idx="429">
                  <c:v>64.400000000000006</c:v>
                </c:pt>
                <c:pt idx="430">
                  <c:v>61.04</c:v>
                </c:pt>
                <c:pt idx="431">
                  <c:v>62.835000000000001</c:v>
                </c:pt>
                <c:pt idx="432">
                  <c:v>68.47999999999999</c:v>
                </c:pt>
                <c:pt idx="433">
                  <c:v>82.124999999999986</c:v>
                </c:pt>
                <c:pt idx="434">
                  <c:v>76.23</c:v>
                </c:pt>
                <c:pt idx="435">
                  <c:v>77.55</c:v>
                </c:pt>
                <c:pt idx="436">
                  <c:v>49.665000000000013</c:v>
                </c:pt>
                <c:pt idx="437">
                  <c:v>39.375</c:v>
                </c:pt>
                <c:pt idx="438">
                  <c:v>49.5</c:v>
                </c:pt>
                <c:pt idx="439">
                  <c:v>51.7</c:v>
                </c:pt>
                <c:pt idx="440">
                  <c:v>47.97</c:v>
                </c:pt>
                <c:pt idx="441">
                  <c:v>50.38</c:v>
                </c:pt>
                <c:pt idx="442">
                  <c:v>59.359999999999992</c:v>
                </c:pt>
                <c:pt idx="443">
                  <c:v>55.335000000000001</c:v>
                </c:pt>
                <c:pt idx="444">
                  <c:v>54.06</c:v>
                </c:pt>
                <c:pt idx="445">
                  <c:v>110.88</c:v>
                </c:pt>
                <c:pt idx="446">
                  <c:v>108.07</c:v>
                </c:pt>
                <c:pt idx="447">
                  <c:v>97.289999999999992</c:v>
                </c:pt>
                <c:pt idx="448">
                  <c:v>101.05</c:v>
                </c:pt>
                <c:pt idx="449">
                  <c:v>105.92999999999999</c:v>
                </c:pt>
                <c:pt idx="450">
                  <c:v>93.740000000000023</c:v>
                </c:pt>
                <c:pt idx="451">
                  <c:v>91.124999999999986</c:v>
                </c:pt>
                <c:pt idx="452">
                  <c:v>84.53</c:v>
                </c:pt>
                <c:pt idx="453">
                  <c:v>86.504999999999995</c:v>
                </c:pt>
                <c:pt idx="454">
                  <c:v>69.760000000000005</c:v>
                </c:pt>
                <c:pt idx="455">
                  <c:v>77.624999999999986</c:v>
                </c:pt>
                <c:pt idx="456">
                  <c:v>68.440000000000026</c:v>
                </c:pt>
                <c:pt idx="457">
                  <c:v>63.25</c:v>
                </c:pt>
                <c:pt idx="458">
                  <c:v>64.349999999999994</c:v>
                </c:pt>
                <c:pt idx="459">
                  <c:v>40.290000000000013</c:v>
                </c:pt>
                <c:pt idx="460">
                  <c:v>22.610000000000031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36.630000000000003</c:v>
                </c:pt>
                <c:pt idx="466">
                  <c:v>73.83</c:v>
                </c:pt>
                <c:pt idx="467">
                  <c:v>75.210000000000022</c:v>
                </c:pt>
                <c:pt idx="468">
                  <c:v>97.465000000000003</c:v>
                </c:pt>
                <c:pt idx="469">
                  <c:v>112.14000000000001</c:v>
                </c:pt>
                <c:pt idx="470">
                  <c:v>127.97</c:v>
                </c:pt>
                <c:pt idx="471">
                  <c:v>125.96000000000002</c:v>
                </c:pt>
                <c:pt idx="472">
                  <c:v>143.28</c:v>
                </c:pt>
                <c:pt idx="473">
                  <c:v>117.13000000000001</c:v>
                </c:pt>
                <c:pt idx="474">
                  <c:v>65.52</c:v>
                </c:pt>
                <c:pt idx="475">
                  <c:v>33.46</c:v>
                </c:pt>
                <c:pt idx="476">
                  <c:v>31.080000000000002</c:v>
                </c:pt>
                <c:pt idx="477">
                  <c:v>31.324999999999999</c:v>
                </c:pt>
                <c:pt idx="478">
                  <c:v>61.755000000000003</c:v>
                </c:pt>
                <c:pt idx="479">
                  <c:v>79.784999999999997</c:v>
                </c:pt>
                <c:pt idx="480">
                  <c:v>83.43</c:v>
                </c:pt>
                <c:pt idx="481">
                  <c:v>78.60499999999999</c:v>
                </c:pt>
                <c:pt idx="482">
                  <c:v>88.4</c:v>
                </c:pt>
                <c:pt idx="483">
                  <c:v>79.8</c:v>
                </c:pt>
                <c:pt idx="484">
                  <c:v>52.14</c:v>
                </c:pt>
                <c:pt idx="485">
                  <c:v>51.48</c:v>
                </c:pt>
                <c:pt idx="486">
                  <c:v>0</c:v>
                </c:pt>
                <c:pt idx="487">
                  <c:v>24.57</c:v>
                </c:pt>
                <c:pt idx="488">
                  <c:v>29.509999999999987</c:v>
                </c:pt>
                <c:pt idx="489">
                  <c:v>34.875</c:v>
                </c:pt>
                <c:pt idx="490">
                  <c:v>34.410000000000004</c:v>
                </c:pt>
                <c:pt idx="491">
                  <c:v>37.785000000000011</c:v>
                </c:pt>
                <c:pt idx="492">
                  <c:v>35.495000000000012</c:v>
                </c:pt>
                <c:pt idx="493">
                  <c:v>32.760000000000012</c:v>
                </c:pt>
                <c:pt idx="494">
                  <c:v>33.040000000000006</c:v>
                </c:pt>
                <c:pt idx="495">
                  <c:v>27.024999999999999</c:v>
                </c:pt>
                <c:pt idx="496">
                  <c:v>24.675000000000001</c:v>
                </c:pt>
                <c:pt idx="497">
                  <c:v>24.884999999999987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66.990000000000023</c:v>
                </c:pt>
                <c:pt idx="502">
                  <c:v>83.61999999999999</c:v>
                </c:pt>
                <c:pt idx="503">
                  <c:v>89.169999999999987</c:v>
                </c:pt>
                <c:pt idx="504">
                  <c:v>57.84</c:v>
                </c:pt>
                <c:pt idx="505">
                  <c:v>0</c:v>
                </c:pt>
                <c:pt idx="506">
                  <c:v>0</c:v>
                </c:pt>
                <c:pt idx="507">
                  <c:v>19.04</c:v>
                </c:pt>
                <c:pt idx="508">
                  <c:v>18.399999999999999</c:v>
                </c:pt>
                <c:pt idx="509">
                  <c:v>45.045000000000002</c:v>
                </c:pt>
                <c:pt idx="510">
                  <c:v>62.4</c:v>
                </c:pt>
                <c:pt idx="511">
                  <c:v>99.990000000000023</c:v>
                </c:pt>
                <c:pt idx="512">
                  <c:v>98.474999999999994</c:v>
                </c:pt>
                <c:pt idx="513">
                  <c:v>116.6</c:v>
                </c:pt>
                <c:pt idx="514">
                  <c:v>112.35</c:v>
                </c:pt>
                <c:pt idx="515">
                  <c:v>104.535</c:v>
                </c:pt>
                <c:pt idx="516">
                  <c:v>96.460000000000022</c:v>
                </c:pt>
                <c:pt idx="517">
                  <c:v>100.1</c:v>
                </c:pt>
                <c:pt idx="518">
                  <c:v>62.01</c:v>
                </c:pt>
                <c:pt idx="519">
                  <c:v>34.655000000000001</c:v>
                </c:pt>
                <c:pt idx="520">
                  <c:v>21.419999999999987</c:v>
                </c:pt>
                <c:pt idx="521">
                  <c:v>21.509999999999987</c:v>
                </c:pt>
                <c:pt idx="522">
                  <c:v>21.69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22.895000000000003</c:v>
                </c:pt>
                <c:pt idx="528">
                  <c:v>21.779999999999987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31.640000000000004</c:v>
                </c:pt>
                <c:pt idx="535">
                  <c:v>33.46</c:v>
                </c:pt>
                <c:pt idx="536">
                  <c:v>19.71</c:v>
                </c:pt>
                <c:pt idx="537">
                  <c:v>49.2</c:v>
                </c:pt>
                <c:pt idx="538">
                  <c:v>68.14500000000001</c:v>
                </c:pt>
                <c:pt idx="539">
                  <c:v>29</c:v>
                </c:pt>
                <c:pt idx="540">
                  <c:v>26.625</c:v>
                </c:pt>
                <c:pt idx="541">
                  <c:v>86.265000000000001</c:v>
                </c:pt>
                <c:pt idx="542">
                  <c:v>72.765000000000015</c:v>
                </c:pt>
                <c:pt idx="543">
                  <c:v>20.88</c:v>
                </c:pt>
                <c:pt idx="544">
                  <c:v>21.06</c:v>
                </c:pt>
                <c:pt idx="545">
                  <c:v>18.880000000000003</c:v>
                </c:pt>
                <c:pt idx="546">
                  <c:v>21.509999999999987</c:v>
                </c:pt>
                <c:pt idx="547">
                  <c:v>0</c:v>
                </c:pt>
                <c:pt idx="548">
                  <c:v>18.8</c:v>
                </c:pt>
                <c:pt idx="549">
                  <c:v>18</c:v>
                </c:pt>
                <c:pt idx="550">
                  <c:v>46.655000000000001</c:v>
                </c:pt>
                <c:pt idx="551">
                  <c:v>52.75</c:v>
                </c:pt>
                <c:pt idx="552">
                  <c:v>54.145000000000003</c:v>
                </c:pt>
                <c:pt idx="553">
                  <c:v>54.75</c:v>
                </c:pt>
                <c:pt idx="554">
                  <c:v>58.75</c:v>
                </c:pt>
                <c:pt idx="555">
                  <c:v>33.74</c:v>
                </c:pt>
                <c:pt idx="556">
                  <c:v>0</c:v>
                </c:pt>
                <c:pt idx="557">
                  <c:v>19.04</c:v>
                </c:pt>
                <c:pt idx="558">
                  <c:v>18.64</c:v>
                </c:pt>
                <c:pt idx="559">
                  <c:v>40.775000000000013</c:v>
                </c:pt>
                <c:pt idx="560">
                  <c:v>42.75</c:v>
                </c:pt>
                <c:pt idx="561">
                  <c:v>58.565000000000012</c:v>
                </c:pt>
                <c:pt idx="562">
                  <c:v>77.745000000000005</c:v>
                </c:pt>
                <c:pt idx="563">
                  <c:v>77.745000000000005</c:v>
                </c:pt>
                <c:pt idx="564">
                  <c:v>87.124999999999986</c:v>
                </c:pt>
                <c:pt idx="565">
                  <c:v>100.485</c:v>
                </c:pt>
                <c:pt idx="566">
                  <c:v>103.425</c:v>
                </c:pt>
                <c:pt idx="567">
                  <c:v>107.1</c:v>
                </c:pt>
                <c:pt idx="568">
                  <c:v>87.074999999999989</c:v>
                </c:pt>
                <c:pt idx="569">
                  <c:v>80.664999999999992</c:v>
                </c:pt>
                <c:pt idx="570">
                  <c:v>64.669999999999987</c:v>
                </c:pt>
                <c:pt idx="571">
                  <c:v>65.400000000000006</c:v>
                </c:pt>
                <c:pt idx="572">
                  <c:v>64.8</c:v>
                </c:pt>
                <c:pt idx="573">
                  <c:v>66</c:v>
                </c:pt>
                <c:pt idx="574">
                  <c:v>56.865000000000002</c:v>
                </c:pt>
                <c:pt idx="575">
                  <c:v>60.225000000000172</c:v>
                </c:pt>
                <c:pt idx="576">
                  <c:v>61.875</c:v>
                </c:pt>
                <c:pt idx="577">
                  <c:v>55.75</c:v>
                </c:pt>
                <c:pt idx="578">
                  <c:v>54.39</c:v>
                </c:pt>
                <c:pt idx="579">
                  <c:v>54.39</c:v>
                </c:pt>
                <c:pt idx="580">
                  <c:v>50.160000000000011</c:v>
                </c:pt>
                <c:pt idx="581">
                  <c:v>51.04</c:v>
                </c:pt>
                <c:pt idx="582">
                  <c:v>51.75</c:v>
                </c:pt>
                <c:pt idx="583">
                  <c:v>45.6</c:v>
                </c:pt>
                <c:pt idx="584">
                  <c:v>44.46</c:v>
                </c:pt>
                <c:pt idx="585">
                  <c:v>43.7</c:v>
                </c:pt>
                <c:pt idx="586">
                  <c:v>45.03</c:v>
                </c:pt>
                <c:pt idx="587">
                  <c:v>35.849999999999994</c:v>
                </c:pt>
                <c:pt idx="588">
                  <c:v>21.87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23.6</c:v>
                </c:pt>
                <c:pt idx="598">
                  <c:v>34.255000000000003</c:v>
                </c:pt>
                <c:pt idx="599">
                  <c:v>33.480000000000004</c:v>
                </c:pt>
                <c:pt idx="600">
                  <c:v>65.7</c:v>
                </c:pt>
                <c:pt idx="601">
                  <c:v>69.11999999999999</c:v>
                </c:pt>
                <c:pt idx="602">
                  <c:v>69.63000000000001</c:v>
                </c:pt>
                <c:pt idx="603">
                  <c:v>70.400000000000006</c:v>
                </c:pt>
                <c:pt idx="604">
                  <c:v>70.72</c:v>
                </c:pt>
                <c:pt idx="605">
                  <c:v>73.774999999999991</c:v>
                </c:pt>
                <c:pt idx="606">
                  <c:v>40.775000000000013</c:v>
                </c:pt>
                <c:pt idx="607">
                  <c:v>29.875</c:v>
                </c:pt>
                <c:pt idx="608">
                  <c:v>30.375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21.6</c:v>
                </c:pt>
                <c:pt idx="615">
                  <c:v>18.72</c:v>
                </c:pt>
                <c:pt idx="616">
                  <c:v>21.150000000000031</c:v>
                </c:pt>
                <c:pt idx="617">
                  <c:v>32.480000000000004</c:v>
                </c:pt>
                <c:pt idx="618">
                  <c:v>32.480000000000004</c:v>
                </c:pt>
                <c:pt idx="619">
                  <c:v>35.96</c:v>
                </c:pt>
                <c:pt idx="620">
                  <c:v>38.28</c:v>
                </c:pt>
                <c:pt idx="621">
                  <c:v>34.5</c:v>
                </c:pt>
                <c:pt idx="622">
                  <c:v>34.800000000000004</c:v>
                </c:pt>
                <c:pt idx="623">
                  <c:v>32.339999999999996</c:v>
                </c:pt>
                <c:pt idx="624">
                  <c:v>33.785000000000011</c:v>
                </c:pt>
                <c:pt idx="625">
                  <c:v>32.9</c:v>
                </c:pt>
                <c:pt idx="626">
                  <c:v>30.159999999999997</c:v>
                </c:pt>
                <c:pt idx="627">
                  <c:v>30.55</c:v>
                </c:pt>
                <c:pt idx="628">
                  <c:v>33.18</c:v>
                </c:pt>
                <c:pt idx="629">
                  <c:v>29.75</c:v>
                </c:pt>
                <c:pt idx="630">
                  <c:v>22.8</c:v>
                </c:pt>
                <c:pt idx="631">
                  <c:v>22.990000000000002</c:v>
                </c:pt>
                <c:pt idx="632">
                  <c:v>21.419999999999987</c:v>
                </c:pt>
                <c:pt idx="633">
                  <c:v>21.779999999999987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19.119999999999997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18.880000000000003</c:v>
                </c:pt>
                <c:pt idx="650">
                  <c:v>19.279999999999987</c:v>
                </c:pt>
                <c:pt idx="651">
                  <c:v>18.32</c:v>
                </c:pt>
                <c:pt idx="652">
                  <c:v>26.564999999999987</c:v>
                </c:pt>
                <c:pt idx="653">
                  <c:v>22.229999999999986</c:v>
                </c:pt>
                <c:pt idx="654">
                  <c:v>21.470000000000002</c:v>
                </c:pt>
                <c:pt idx="655">
                  <c:v>28.560000000000002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21.375</c:v>
                </c:pt>
                <c:pt idx="668">
                  <c:v>21.66</c:v>
                </c:pt>
                <c:pt idx="669">
                  <c:v>24.464999999999989</c:v>
                </c:pt>
                <c:pt idx="670">
                  <c:v>26.794999999999987</c:v>
                </c:pt>
                <c:pt idx="671">
                  <c:v>30.55</c:v>
                </c:pt>
                <c:pt idx="672">
                  <c:v>29.77</c:v>
                </c:pt>
                <c:pt idx="673">
                  <c:v>57.6</c:v>
                </c:pt>
                <c:pt idx="674">
                  <c:v>25.41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19.279999999999987</c:v>
                </c:pt>
                <c:pt idx="680">
                  <c:v>19.119999999999997</c:v>
                </c:pt>
                <c:pt idx="681">
                  <c:v>22.610000000000031</c:v>
                </c:pt>
                <c:pt idx="682">
                  <c:v>22.04</c:v>
                </c:pt>
                <c:pt idx="683">
                  <c:v>34.800000000000004</c:v>
                </c:pt>
                <c:pt idx="684">
                  <c:v>59.4</c:v>
                </c:pt>
                <c:pt idx="685">
                  <c:v>72.474999999999994</c:v>
                </c:pt>
                <c:pt idx="686">
                  <c:v>75.724999999999994</c:v>
                </c:pt>
                <c:pt idx="687">
                  <c:v>39.61</c:v>
                </c:pt>
                <c:pt idx="688">
                  <c:v>40.5</c:v>
                </c:pt>
                <c:pt idx="689">
                  <c:v>76.16</c:v>
                </c:pt>
                <c:pt idx="690">
                  <c:v>46.8</c:v>
                </c:pt>
                <c:pt idx="691">
                  <c:v>46.6</c:v>
                </c:pt>
                <c:pt idx="692">
                  <c:v>33.93</c:v>
                </c:pt>
                <c:pt idx="693">
                  <c:v>30.55</c:v>
                </c:pt>
                <c:pt idx="694">
                  <c:v>28.320000000000004</c:v>
                </c:pt>
                <c:pt idx="695">
                  <c:v>29.04</c:v>
                </c:pt>
                <c:pt idx="696">
                  <c:v>25.515000000000001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18.8</c:v>
                </c:pt>
                <c:pt idx="706">
                  <c:v>33.495000000000012</c:v>
                </c:pt>
                <c:pt idx="707">
                  <c:v>34.200000000000003</c:v>
                </c:pt>
                <c:pt idx="708">
                  <c:v>43.02</c:v>
                </c:pt>
                <c:pt idx="709">
                  <c:v>43.2</c:v>
                </c:pt>
                <c:pt idx="710">
                  <c:v>19.439999999999987</c:v>
                </c:pt>
                <c:pt idx="711">
                  <c:v>0</c:v>
                </c:pt>
                <c:pt idx="712">
                  <c:v>0</c:v>
                </c:pt>
                <c:pt idx="713">
                  <c:v>26.334999999999997</c:v>
                </c:pt>
                <c:pt idx="714">
                  <c:v>24.724999999999987</c:v>
                </c:pt>
                <c:pt idx="715">
                  <c:v>55.59</c:v>
                </c:pt>
                <c:pt idx="716">
                  <c:v>63.44</c:v>
                </c:pt>
                <c:pt idx="717">
                  <c:v>101.28</c:v>
                </c:pt>
                <c:pt idx="718">
                  <c:v>107.52</c:v>
                </c:pt>
                <c:pt idx="719">
                  <c:v>62.540000000000006</c:v>
                </c:pt>
                <c:pt idx="720">
                  <c:v>18.959999999999987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19.2</c:v>
                </c:pt>
                <c:pt idx="727">
                  <c:v>18.959999999999987</c:v>
                </c:pt>
                <c:pt idx="728">
                  <c:v>21.419999999999987</c:v>
                </c:pt>
                <c:pt idx="729">
                  <c:v>28.560000000000002</c:v>
                </c:pt>
                <c:pt idx="730">
                  <c:v>42.480000000000004</c:v>
                </c:pt>
                <c:pt idx="731">
                  <c:v>51.92</c:v>
                </c:pt>
                <c:pt idx="732">
                  <c:v>51.260000000000012</c:v>
                </c:pt>
                <c:pt idx="733">
                  <c:v>52.2</c:v>
                </c:pt>
                <c:pt idx="734">
                  <c:v>64.900000000000006</c:v>
                </c:pt>
                <c:pt idx="735">
                  <c:v>76.245000000000005</c:v>
                </c:pt>
                <c:pt idx="736">
                  <c:v>75.554999999999993</c:v>
                </c:pt>
                <c:pt idx="737">
                  <c:v>72.319999999999993</c:v>
                </c:pt>
                <c:pt idx="738">
                  <c:v>69.3</c:v>
                </c:pt>
                <c:pt idx="739">
                  <c:v>111.72499999999999</c:v>
                </c:pt>
                <c:pt idx="740">
                  <c:v>138.02000000000001</c:v>
                </c:pt>
                <c:pt idx="741">
                  <c:v>127.3</c:v>
                </c:pt>
                <c:pt idx="742">
                  <c:v>118.9</c:v>
                </c:pt>
                <c:pt idx="743">
                  <c:v>146.94</c:v>
                </c:pt>
                <c:pt idx="744">
                  <c:v>173.94</c:v>
                </c:pt>
                <c:pt idx="745">
                  <c:v>241.315</c:v>
                </c:pt>
                <c:pt idx="746">
                  <c:v>251.43</c:v>
                </c:pt>
                <c:pt idx="747">
                  <c:v>153.92500000000001</c:v>
                </c:pt>
                <c:pt idx="748">
                  <c:v>138</c:v>
                </c:pt>
                <c:pt idx="749">
                  <c:v>102.34</c:v>
                </c:pt>
                <c:pt idx="750">
                  <c:v>102.34</c:v>
                </c:pt>
                <c:pt idx="751">
                  <c:v>0</c:v>
                </c:pt>
                <c:pt idx="752">
                  <c:v>21.509999999999987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224.67499999999998</c:v>
                </c:pt>
                <c:pt idx="757">
                  <c:v>61.2</c:v>
                </c:pt>
                <c:pt idx="758">
                  <c:v>0</c:v>
                </c:pt>
                <c:pt idx="759">
                  <c:v>0</c:v>
                </c:pt>
                <c:pt idx="760">
                  <c:v>25.875</c:v>
                </c:pt>
                <c:pt idx="761">
                  <c:v>51.449999999999996</c:v>
                </c:pt>
                <c:pt idx="762">
                  <c:v>81.400000000000006</c:v>
                </c:pt>
                <c:pt idx="763">
                  <c:v>106.6</c:v>
                </c:pt>
                <c:pt idx="764">
                  <c:v>112.83999999999999</c:v>
                </c:pt>
                <c:pt idx="765">
                  <c:v>90.524999999999991</c:v>
                </c:pt>
                <c:pt idx="766">
                  <c:v>74.52000000000001</c:v>
                </c:pt>
                <c:pt idx="767">
                  <c:v>56.160000000000011</c:v>
                </c:pt>
                <c:pt idx="768">
                  <c:v>58.320000000000007</c:v>
                </c:pt>
                <c:pt idx="769">
                  <c:v>54.48</c:v>
                </c:pt>
                <c:pt idx="770">
                  <c:v>47</c:v>
                </c:pt>
                <c:pt idx="771">
                  <c:v>30.68</c:v>
                </c:pt>
                <c:pt idx="772">
                  <c:v>24.36</c:v>
                </c:pt>
                <c:pt idx="773">
                  <c:v>25.094999999999999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110.97499999999999</c:v>
                </c:pt>
                <c:pt idx="780">
                  <c:v>184.315</c:v>
                </c:pt>
                <c:pt idx="781">
                  <c:v>195.65</c:v>
                </c:pt>
                <c:pt idx="782">
                  <c:v>202.1</c:v>
                </c:pt>
                <c:pt idx="783">
                  <c:v>189.71999999999952</c:v>
                </c:pt>
                <c:pt idx="784">
                  <c:v>135.1</c:v>
                </c:pt>
                <c:pt idx="785">
                  <c:v>98.9</c:v>
                </c:pt>
                <c:pt idx="786">
                  <c:v>29.625</c:v>
                </c:pt>
                <c:pt idx="787">
                  <c:v>29.875</c:v>
                </c:pt>
                <c:pt idx="788">
                  <c:v>0</c:v>
                </c:pt>
                <c:pt idx="789">
                  <c:v>20.520000000000003</c:v>
                </c:pt>
                <c:pt idx="790">
                  <c:v>39.200000000000003</c:v>
                </c:pt>
                <c:pt idx="791">
                  <c:v>36.225000000000172</c:v>
                </c:pt>
                <c:pt idx="792">
                  <c:v>59.94</c:v>
                </c:pt>
                <c:pt idx="793">
                  <c:v>78.474999999999994</c:v>
                </c:pt>
                <c:pt idx="794">
                  <c:v>79.789999999999992</c:v>
                </c:pt>
                <c:pt idx="795">
                  <c:v>85.05</c:v>
                </c:pt>
                <c:pt idx="796">
                  <c:v>87.074999999999989</c:v>
                </c:pt>
                <c:pt idx="797">
                  <c:v>82</c:v>
                </c:pt>
                <c:pt idx="798">
                  <c:v>80.179999999999978</c:v>
                </c:pt>
                <c:pt idx="799">
                  <c:v>76.679999999999978</c:v>
                </c:pt>
                <c:pt idx="800">
                  <c:v>76.679999999999978</c:v>
                </c:pt>
                <c:pt idx="801">
                  <c:v>68.040000000000006</c:v>
                </c:pt>
                <c:pt idx="802">
                  <c:v>68.900000000000006</c:v>
                </c:pt>
                <c:pt idx="803">
                  <c:v>64.2</c:v>
                </c:pt>
                <c:pt idx="804">
                  <c:v>57.77</c:v>
                </c:pt>
                <c:pt idx="805">
                  <c:v>58.034999999999989</c:v>
                </c:pt>
                <c:pt idx="806">
                  <c:v>59.67</c:v>
                </c:pt>
                <c:pt idx="807">
                  <c:v>58.3</c:v>
                </c:pt>
                <c:pt idx="808">
                  <c:v>59.675000000000011</c:v>
                </c:pt>
                <c:pt idx="809">
                  <c:v>60.225000000000172</c:v>
                </c:pt>
                <c:pt idx="810">
                  <c:v>61.05</c:v>
                </c:pt>
                <c:pt idx="811">
                  <c:v>60.21</c:v>
                </c:pt>
                <c:pt idx="812">
                  <c:v>62.15</c:v>
                </c:pt>
                <c:pt idx="813">
                  <c:v>55.844999999999992</c:v>
                </c:pt>
                <c:pt idx="814">
                  <c:v>57.63000000000001</c:v>
                </c:pt>
                <c:pt idx="815">
                  <c:v>49.02</c:v>
                </c:pt>
                <c:pt idx="816">
                  <c:v>47.56</c:v>
                </c:pt>
                <c:pt idx="817">
                  <c:v>34.365000000000002</c:v>
                </c:pt>
                <c:pt idx="818">
                  <c:v>19.2</c:v>
                </c:pt>
                <c:pt idx="819">
                  <c:v>19.279999999999987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27.024999999999999</c:v>
                </c:pt>
                <c:pt idx="827">
                  <c:v>32.9</c:v>
                </c:pt>
                <c:pt idx="828">
                  <c:v>33.6</c:v>
                </c:pt>
                <c:pt idx="829">
                  <c:v>28.439999999999987</c:v>
                </c:pt>
                <c:pt idx="830">
                  <c:v>23.9</c:v>
                </c:pt>
                <c:pt idx="831">
                  <c:v>27.255000000000003</c:v>
                </c:pt>
                <c:pt idx="832">
                  <c:v>27.255000000000003</c:v>
                </c:pt>
                <c:pt idx="833">
                  <c:v>37.045000000000002</c:v>
                </c:pt>
                <c:pt idx="834">
                  <c:v>35.25</c:v>
                </c:pt>
                <c:pt idx="835">
                  <c:v>36.735000000000063</c:v>
                </c:pt>
                <c:pt idx="836">
                  <c:v>39.105000000000011</c:v>
                </c:pt>
                <c:pt idx="837">
                  <c:v>38.940000000000005</c:v>
                </c:pt>
                <c:pt idx="838">
                  <c:v>40.949999999999996</c:v>
                </c:pt>
                <c:pt idx="839">
                  <c:v>45.4</c:v>
                </c:pt>
                <c:pt idx="840">
                  <c:v>61.290000000000013</c:v>
                </c:pt>
                <c:pt idx="841">
                  <c:v>69.929999999999993</c:v>
                </c:pt>
                <c:pt idx="842">
                  <c:v>70.245000000000005</c:v>
                </c:pt>
                <c:pt idx="843">
                  <c:v>82.124999999999986</c:v>
                </c:pt>
                <c:pt idx="844">
                  <c:v>79.52</c:v>
                </c:pt>
                <c:pt idx="845">
                  <c:v>45.03</c:v>
                </c:pt>
                <c:pt idx="846">
                  <c:v>44.27000000000001</c:v>
                </c:pt>
                <c:pt idx="847">
                  <c:v>0</c:v>
                </c:pt>
                <c:pt idx="848">
                  <c:v>26.105</c:v>
                </c:pt>
                <c:pt idx="849">
                  <c:v>39.06</c:v>
                </c:pt>
                <c:pt idx="850">
                  <c:v>59.740000000000009</c:v>
                </c:pt>
                <c:pt idx="851">
                  <c:v>63.51</c:v>
                </c:pt>
                <c:pt idx="852">
                  <c:v>65.194999999999993</c:v>
                </c:pt>
                <c:pt idx="853">
                  <c:v>45.58</c:v>
                </c:pt>
                <c:pt idx="854">
                  <c:v>69.3</c:v>
                </c:pt>
                <c:pt idx="855">
                  <c:v>72.27</c:v>
                </c:pt>
                <c:pt idx="856">
                  <c:v>69.615000000000009</c:v>
                </c:pt>
                <c:pt idx="857">
                  <c:v>48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21.85</c:v>
                </c:pt>
                <c:pt idx="863">
                  <c:v>26.794999999999987</c:v>
                </c:pt>
                <c:pt idx="864">
                  <c:v>27.140000000000004</c:v>
                </c:pt>
                <c:pt idx="865">
                  <c:v>20.88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24.255000000000003</c:v>
                </c:pt>
                <c:pt idx="874">
                  <c:v>22.89</c:v>
                </c:pt>
                <c:pt idx="875">
                  <c:v>46.42</c:v>
                </c:pt>
                <c:pt idx="876">
                  <c:v>75.819999999999993</c:v>
                </c:pt>
                <c:pt idx="877">
                  <c:v>28.560000000000002</c:v>
                </c:pt>
                <c:pt idx="878">
                  <c:v>28.439999999999987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76.874999999999986</c:v>
                </c:pt>
                <c:pt idx="883">
                  <c:v>78.75</c:v>
                </c:pt>
                <c:pt idx="884">
                  <c:v>54.9</c:v>
                </c:pt>
                <c:pt idx="885">
                  <c:v>78.960000000000022</c:v>
                </c:pt>
                <c:pt idx="886">
                  <c:v>74.900000000000006</c:v>
                </c:pt>
                <c:pt idx="887">
                  <c:v>20.43</c:v>
                </c:pt>
                <c:pt idx="888">
                  <c:v>21.06</c:v>
                </c:pt>
                <c:pt idx="889">
                  <c:v>0</c:v>
                </c:pt>
                <c:pt idx="890">
                  <c:v>73.78</c:v>
                </c:pt>
                <c:pt idx="891">
                  <c:v>103.67999999999998</c:v>
                </c:pt>
                <c:pt idx="892">
                  <c:v>100.8</c:v>
                </c:pt>
                <c:pt idx="893">
                  <c:v>99.359999999999985</c:v>
                </c:pt>
                <c:pt idx="894">
                  <c:v>100.8</c:v>
                </c:pt>
                <c:pt idx="895">
                  <c:v>106.05</c:v>
                </c:pt>
                <c:pt idx="896">
                  <c:v>111.1</c:v>
                </c:pt>
                <c:pt idx="897">
                  <c:v>101.015</c:v>
                </c:pt>
                <c:pt idx="898">
                  <c:v>85.045000000000002</c:v>
                </c:pt>
                <c:pt idx="899">
                  <c:v>52.425000000000011</c:v>
                </c:pt>
                <c:pt idx="900">
                  <c:v>52.670000000000009</c:v>
                </c:pt>
                <c:pt idx="901">
                  <c:v>52.670000000000009</c:v>
                </c:pt>
                <c:pt idx="902">
                  <c:v>58.5</c:v>
                </c:pt>
                <c:pt idx="903">
                  <c:v>51.3</c:v>
                </c:pt>
                <c:pt idx="904">
                  <c:v>54.48</c:v>
                </c:pt>
                <c:pt idx="905">
                  <c:v>57.25</c:v>
                </c:pt>
                <c:pt idx="906">
                  <c:v>58.75</c:v>
                </c:pt>
                <c:pt idx="907">
                  <c:v>29.75</c:v>
                </c:pt>
                <c:pt idx="908">
                  <c:v>27.140000000000004</c:v>
                </c:pt>
                <c:pt idx="909">
                  <c:v>27.6</c:v>
                </c:pt>
                <c:pt idx="910">
                  <c:v>27.24</c:v>
                </c:pt>
                <c:pt idx="911">
                  <c:v>32.770000000000003</c:v>
                </c:pt>
                <c:pt idx="912">
                  <c:v>35.805</c:v>
                </c:pt>
                <c:pt idx="913">
                  <c:v>32.760000000000012</c:v>
                </c:pt>
                <c:pt idx="914">
                  <c:v>21.944999999999986</c:v>
                </c:pt>
                <c:pt idx="915">
                  <c:v>21.564999999999987</c:v>
                </c:pt>
                <c:pt idx="916">
                  <c:v>20.610000000000031</c:v>
                </c:pt>
                <c:pt idx="917">
                  <c:v>27.360000000000003</c:v>
                </c:pt>
                <c:pt idx="918">
                  <c:v>27.959999999999987</c:v>
                </c:pt>
                <c:pt idx="919">
                  <c:v>27.720000000000006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18.16</c:v>
                </c:pt>
                <c:pt idx="931">
                  <c:v>30.885000000000002</c:v>
                </c:pt>
                <c:pt idx="932">
                  <c:v>34.720000000000013</c:v>
                </c:pt>
                <c:pt idx="933">
                  <c:v>35.339999999999996</c:v>
                </c:pt>
                <c:pt idx="934">
                  <c:v>22.419999999999987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20.970000000000002</c:v>
                </c:pt>
                <c:pt idx="941">
                  <c:v>42.3</c:v>
                </c:pt>
                <c:pt idx="942">
                  <c:v>41.040000000000006</c:v>
                </c:pt>
                <c:pt idx="943">
                  <c:v>72.64</c:v>
                </c:pt>
                <c:pt idx="944">
                  <c:v>70.245000000000005</c:v>
                </c:pt>
                <c:pt idx="945">
                  <c:v>58</c:v>
                </c:pt>
                <c:pt idx="946">
                  <c:v>49.449999999999996</c:v>
                </c:pt>
                <c:pt idx="947">
                  <c:v>50.525000000000013</c:v>
                </c:pt>
                <c:pt idx="948">
                  <c:v>42.839999999999996</c:v>
                </c:pt>
                <c:pt idx="949">
                  <c:v>41.3</c:v>
                </c:pt>
                <c:pt idx="950">
                  <c:v>38.940000000000005</c:v>
                </c:pt>
                <c:pt idx="951">
                  <c:v>39.105000000000011</c:v>
                </c:pt>
                <c:pt idx="952">
                  <c:v>38.940000000000005</c:v>
                </c:pt>
                <c:pt idx="953">
                  <c:v>30.939999999999987</c:v>
                </c:pt>
                <c:pt idx="954">
                  <c:v>35.1</c:v>
                </c:pt>
                <c:pt idx="955">
                  <c:v>54.39</c:v>
                </c:pt>
                <c:pt idx="956">
                  <c:v>52.43</c:v>
                </c:pt>
                <c:pt idx="957">
                  <c:v>55.44</c:v>
                </c:pt>
                <c:pt idx="958">
                  <c:v>83.700000000000017</c:v>
                </c:pt>
                <c:pt idx="959">
                  <c:v>108.455</c:v>
                </c:pt>
                <c:pt idx="960">
                  <c:v>103.005</c:v>
                </c:pt>
                <c:pt idx="961">
                  <c:v>92</c:v>
                </c:pt>
                <c:pt idx="962">
                  <c:v>97</c:v>
                </c:pt>
                <c:pt idx="963">
                  <c:v>95.79</c:v>
                </c:pt>
                <c:pt idx="964">
                  <c:v>90.054999999999993</c:v>
                </c:pt>
                <c:pt idx="965">
                  <c:v>87.149999999999991</c:v>
                </c:pt>
                <c:pt idx="966">
                  <c:v>89.460000000000022</c:v>
                </c:pt>
                <c:pt idx="967">
                  <c:v>55.125000000000149</c:v>
                </c:pt>
                <c:pt idx="968">
                  <c:v>55.335000000000001</c:v>
                </c:pt>
                <c:pt idx="969">
                  <c:v>58.86</c:v>
                </c:pt>
                <c:pt idx="970">
                  <c:v>61.83</c:v>
                </c:pt>
                <c:pt idx="971">
                  <c:v>53.410000000000004</c:v>
                </c:pt>
                <c:pt idx="972">
                  <c:v>72.42</c:v>
                </c:pt>
                <c:pt idx="973">
                  <c:v>69.224999999999994</c:v>
                </c:pt>
                <c:pt idx="974">
                  <c:v>71.824999999999989</c:v>
                </c:pt>
                <c:pt idx="975">
                  <c:v>72.8</c:v>
                </c:pt>
                <c:pt idx="976">
                  <c:v>72</c:v>
                </c:pt>
                <c:pt idx="977">
                  <c:v>69.11999999999999</c:v>
                </c:pt>
                <c:pt idx="978">
                  <c:v>80.56</c:v>
                </c:pt>
                <c:pt idx="979">
                  <c:v>79.8</c:v>
                </c:pt>
                <c:pt idx="980">
                  <c:v>77.745000000000005</c:v>
                </c:pt>
                <c:pt idx="981">
                  <c:v>83.98</c:v>
                </c:pt>
                <c:pt idx="982">
                  <c:v>83.98</c:v>
                </c:pt>
                <c:pt idx="983">
                  <c:v>81.319999999999993</c:v>
                </c:pt>
                <c:pt idx="984">
                  <c:v>71.415000000000006</c:v>
                </c:pt>
                <c:pt idx="985">
                  <c:v>77.745000000000005</c:v>
                </c:pt>
                <c:pt idx="986">
                  <c:v>72.8</c:v>
                </c:pt>
                <c:pt idx="987">
                  <c:v>68.319999999999993</c:v>
                </c:pt>
                <c:pt idx="988">
                  <c:v>66.489999999999995</c:v>
                </c:pt>
                <c:pt idx="989">
                  <c:v>76.16</c:v>
                </c:pt>
                <c:pt idx="990">
                  <c:v>65.205000000000013</c:v>
                </c:pt>
                <c:pt idx="991">
                  <c:v>72.08</c:v>
                </c:pt>
                <c:pt idx="992">
                  <c:v>76.5</c:v>
                </c:pt>
                <c:pt idx="993">
                  <c:v>63</c:v>
                </c:pt>
                <c:pt idx="994">
                  <c:v>59.4</c:v>
                </c:pt>
                <c:pt idx="995">
                  <c:v>65.400000000000006</c:v>
                </c:pt>
                <c:pt idx="996">
                  <c:v>48.375</c:v>
                </c:pt>
                <c:pt idx="997">
                  <c:v>49.235000000000063</c:v>
                </c:pt>
                <c:pt idx="998">
                  <c:v>45.045000000000002</c:v>
                </c:pt>
                <c:pt idx="999">
                  <c:v>31.07</c:v>
                </c:pt>
                <c:pt idx="1000">
                  <c:v>23.2</c:v>
                </c:pt>
                <c:pt idx="1001">
                  <c:v>27.959999999999987</c:v>
                </c:pt>
                <c:pt idx="1002">
                  <c:v>19.2</c:v>
                </c:pt>
                <c:pt idx="1003">
                  <c:v>19.279999999999987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33.015000000000001</c:v>
                </c:pt>
                <c:pt idx="1008">
                  <c:v>100.7</c:v>
                </c:pt>
                <c:pt idx="1009">
                  <c:v>101.50500000000001</c:v>
                </c:pt>
                <c:pt idx="1010">
                  <c:v>88.11</c:v>
                </c:pt>
                <c:pt idx="1011">
                  <c:v>85.14</c:v>
                </c:pt>
                <c:pt idx="1012">
                  <c:v>132.88000000000062</c:v>
                </c:pt>
                <c:pt idx="1013">
                  <c:v>151.255</c:v>
                </c:pt>
                <c:pt idx="1014">
                  <c:v>134.07499999999999</c:v>
                </c:pt>
                <c:pt idx="1015">
                  <c:v>132.52500000000001</c:v>
                </c:pt>
                <c:pt idx="1016">
                  <c:v>124.405</c:v>
                </c:pt>
                <c:pt idx="1017">
                  <c:v>120.96000000000002</c:v>
                </c:pt>
                <c:pt idx="1018">
                  <c:v>109.82499999999999</c:v>
                </c:pt>
                <c:pt idx="1019">
                  <c:v>108.47999999999999</c:v>
                </c:pt>
                <c:pt idx="1020">
                  <c:v>102.83</c:v>
                </c:pt>
                <c:pt idx="1021">
                  <c:v>94.435000000000016</c:v>
                </c:pt>
                <c:pt idx="1022">
                  <c:v>100.36</c:v>
                </c:pt>
                <c:pt idx="1023">
                  <c:v>94.56</c:v>
                </c:pt>
                <c:pt idx="1024">
                  <c:v>94.080000000000013</c:v>
                </c:pt>
                <c:pt idx="1025">
                  <c:v>79.789999999999992</c:v>
                </c:pt>
                <c:pt idx="1026">
                  <c:v>74.55</c:v>
                </c:pt>
                <c:pt idx="1027">
                  <c:v>61.949999999999996</c:v>
                </c:pt>
                <c:pt idx="1028">
                  <c:v>45.715000000000003</c:v>
                </c:pt>
                <c:pt idx="1029">
                  <c:v>46.945</c:v>
                </c:pt>
                <c:pt idx="1030">
                  <c:v>38.115000000000002</c:v>
                </c:pt>
                <c:pt idx="1031">
                  <c:v>33.18</c:v>
                </c:pt>
                <c:pt idx="1032">
                  <c:v>27.140000000000004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37.125000000000149</c:v>
                </c:pt>
                <c:pt idx="1042">
                  <c:v>49.5</c:v>
                </c:pt>
                <c:pt idx="1043">
                  <c:v>51.48</c:v>
                </c:pt>
                <c:pt idx="1044">
                  <c:v>41.760000000000012</c:v>
                </c:pt>
                <c:pt idx="1045">
                  <c:v>39.550000000000004</c:v>
                </c:pt>
                <c:pt idx="1046">
                  <c:v>47.15</c:v>
                </c:pt>
                <c:pt idx="1047">
                  <c:v>42.230000000000011</c:v>
                </c:pt>
                <c:pt idx="1048">
                  <c:v>71.174999999999983</c:v>
                </c:pt>
                <c:pt idx="1049">
                  <c:v>111.24000000000002</c:v>
                </c:pt>
                <c:pt idx="1050">
                  <c:v>94.784999999999997</c:v>
                </c:pt>
                <c:pt idx="1051">
                  <c:v>90.640000000000015</c:v>
                </c:pt>
                <c:pt idx="1052">
                  <c:v>88.88</c:v>
                </c:pt>
                <c:pt idx="1053">
                  <c:v>75.190000000000012</c:v>
                </c:pt>
                <c:pt idx="1054">
                  <c:v>104.97499999999999</c:v>
                </c:pt>
                <c:pt idx="1055">
                  <c:v>46.02</c:v>
                </c:pt>
                <c:pt idx="1056">
                  <c:v>46.8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24.36</c:v>
                </c:pt>
                <c:pt idx="1063">
                  <c:v>49.235000000000063</c:v>
                </c:pt>
                <c:pt idx="1064">
                  <c:v>49.06</c:v>
                </c:pt>
                <c:pt idx="1065">
                  <c:v>50.175000000000011</c:v>
                </c:pt>
                <c:pt idx="1066">
                  <c:v>50.85</c:v>
                </c:pt>
                <c:pt idx="1067">
                  <c:v>51.075000000000003</c:v>
                </c:pt>
                <c:pt idx="1068">
                  <c:v>47.15</c:v>
                </c:pt>
                <c:pt idx="1069">
                  <c:v>45.1</c:v>
                </c:pt>
                <c:pt idx="1070">
                  <c:v>47.15</c:v>
                </c:pt>
                <c:pt idx="1071">
                  <c:v>43.32</c:v>
                </c:pt>
                <c:pt idx="1072">
                  <c:v>42.120000000000012</c:v>
                </c:pt>
                <c:pt idx="1073">
                  <c:v>34.220000000000013</c:v>
                </c:pt>
                <c:pt idx="1074">
                  <c:v>27.484999999999989</c:v>
                </c:pt>
                <c:pt idx="1075">
                  <c:v>27.255000000000003</c:v>
                </c:pt>
                <c:pt idx="1076">
                  <c:v>27.369999999999987</c:v>
                </c:pt>
                <c:pt idx="1077">
                  <c:v>27.369999999999987</c:v>
                </c:pt>
                <c:pt idx="1078">
                  <c:v>32.339999999999996</c:v>
                </c:pt>
                <c:pt idx="1079">
                  <c:v>31.22</c:v>
                </c:pt>
                <c:pt idx="1080">
                  <c:v>55.080000000000005</c:v>
                </c:pt>
                <c:pt idx="1081">
                  <c:v>58.320000000000007</c:v>
                </c:pt>
                <c:pt idx="1082">
                  <c:v>71.824999999999989</c:v>
                </c:pt>
                <c:pt idx="1083">
                  <c:v>47.97</c:v>
                </c:pt>
                <c:pt idx="1084">
                  <c:v>48.585000000000001</c:v>
                </c:pt>
                <c:pt idx="1085">
                  <c:v>25.2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21.944999999999986</c:v>
                </c:pt>
                <c:pt idx="1092">
                  <c:v>32.620000000000012</c:v>
                </c:pt>
                <c:pt idx="1093">
                  <c:v>32.480000000000004</c:v>
                </c:pt>
                <c:pt idx="1094">
                  <c:v>32.760000000000012</c:v>
                </c:pt>
                <c:pt idx="1095">
                  <c:v>33.93</c:v>
                </c:pt>
                <c:pt idx="1096">
                  <c:v>33.040000000000006</c:v>
                </c:pt>
                <c:pt idx="1097">
                  <c:v>27.839999999999996</c:v>
                </c:pt>
                <c:pt idx="1098">
                  <c:v>28.079999999999988</c:v>
                </c:pt>
                <c:pt idx="1099">
                  <c:v>30.419999999999987</c:v>
                </c:pt>
                <c:pt idx="1100">
                  <c:v>29.375</c:v>
                </c:pt>
                <c:pt idx="1101">
                  <c:v>34.65</c:v>
                </c:pt>
                <c:pt idx="1102">
                  <c:v>34.949999999999996</c:v>
                </c:pt>
                <c:pt idx="1103">
                  <c:v>44.8</c:v>
                </c:pt>
                <c:pt idx="1104">
                  <c:v>42.120000000000012</c:v>
                </c:pt>
                <c:pt idx="1105">
                  <c:v>49.5</c:v>
                </c:pt>
                <c:pt idx="1106">
                  <c:v>55.25</c:v>
                </c:pt>
                <c:pt idx="1107">
                  <c:v>54.75</c:v>
                </c:pt>
                <c:pt idx="1108">
                  <c:v>64.574999999999989</c:v>
                </c:pt>
                <c:pt idx="1109">
                  <c:v>83.83</c:v>
                </c:pt>
                <c:pt idx="1110">
                  <c:v>97.76</c:v>
                </c:pt>
                <c:pt idx="1111">
                  <c:v>89.3</c:v>
                </c:pt>
                <c:pt idx="1112">
                  <c:v>114.08</c:v>
                </c:pt>
                <c:pt idx="1113">
                  <c:v>143.44</c:v>
                </c:pt>
                <c:pt idx="1114">
                  <c:v>153.12</c:v>
                </c:pt>
                <c:pt idx="1115">
                  <c:v>168.155</c:v>
                </c:pt>
                <c:pt idx="1116">
                  <c:v>170.14499999999998</c:v>
                </c:pt>
                <c:pt idx="1117">
                  <c:v>150.86500000000001</c:v>
                </c:pt>
                <c:pt idx="1118">
                  <c:v>271.42499999999899</c:v>
                </c:pt>
                <c:pt idx="1119">
                  <c:v>75.14500000000001</c:v>
                </c:pt>
                <c:pt idx="1120">
                  <c:v>80.22999999999999</c:v>
                </c:pt>
                <c:pt idx="1121">
                  <c:v>141</c:v>
                </c:pt>
                <c:pt idx="1122">
                  <c:v>47.625000000000149</c:v>
                </c:pt>
                <c:pt idx="1123">
                  <c:v>0</c:v>
                </c:pt>
                <c:pt idx="1124">
                  <c:v>58.065000000000012</c:v>
                </c:pt>
                <c:pt idx="1125">
                  <c:v>31.85</c:v>
                </c:pt>
                <c:pt idx="1126">
                  <c:v>87.6</c:v>
                </c:pt>
                <c:pt idx="1127">
                  <c:v>167.36500000000001</c:v>
                </c:pt>
                <c:pt idx="1128">
                  <c:v>106</c:v>
                </c:pt>
                <c:pt idx="1129">
                  <c:v>54.97</c:v>
                </c:pt>
                <c:pt idx="1130">
                  <c:v>55.2</c:v>
                </c:pt>
                <c:pt idx="1131">
                  <c:v>0</c:v>
                </c:pt>
                <c:pt idx="1132">
                  <c:v>0</c:v>
                </c:pt>
                <c:pt idx="1133">
                  <c:v>39.725000000000172</c:v>
                </c:pt>
                <c:pt idx="1134">
                  <c:v>38.325000000000003</c:v>
                </c:pt>
                <c:pt idx="1135">
                  <c:v>58.59</c:v>
                </c:pt>
                <c:pt idx="1136">
                  <c:v>74.52000000000001</c:v>
                </c:pt>
                <c:pt idx="1137">
                  <c:v>66.599999999999994</c:v>
                </c:pt>
                <c:pt idx="1138">
                  <c:v>42.37</c:v>
                </c:pt>
                <c:pt idx="1139">
                  <c:v>41.99</c:v>
                </c:pt>
                <c:pt idx="1140">
                  <c:v>47.15</c:v>
                </c:pt>
                <c:pt idx="1141">
                  <c:v>36.115000000000002</c:v>
                </c:pt>
                <c:pt idx="1142">
                  <c:v>32.339999999999996</c:v>
                </c:pt>
                <c:pt idx="1143">
                  <c:v>32.339999999999996</c:v>
                </c:pt>
                <c:pt idx="1144">
                  <c:v>28.079999999999988</c:v>
                </c:pt>
                <c:pt idx="1145">
                  <c:v>24.675000000000001</c:v>
                </c:pt>
                <c:pt idx="1146">
                  <c:v>22.515000000000001</c:v>
                </c:pt>
                <c:pt idx="1147">
                  <c:v>19.04</c:v>
                </c:pt>
                <c:pt idx="1148">
                  <c:v>19.2</c:v>
                </c:pt>
                <c:pt idx="1149">
                  <c:v>0</c:v>
                </c:pt>
                <c:pt idx="1150">
                  <c:v>0</c:v>
                </c:pt>
                <c:pt idx="1151">
                  <c:v>128.31</c:v>
                </c:pt>
                <c:pt idx="1152">
                  <c:v>124.08000000000001</c:v>
                </c:pt>
                <c:pt idx="1153">
                  <c:v>257.11500000000001</c:v>
                </c:pt>
                <c:pt idx="1154">
                  <c:v>217.42500000000001</c:v>
                </c:pt>
                <c:pt idx="1155">
                  <c:v>156.62</c:v>
                </c:pt>
                <c:pt idx="1156">
                  <c:v>151.9</c:v>
                </c:pt>
                <c:pt idx="1157">
                  <c:v>165.07499999999999</c:v>
                </c:pt>
                <c:pt idx="1158">
                  <c:v>110.88</c:v>
                </c:pt>
                <c:pt idx="1159">
                  <c:v>60.180000000000007</c:v>
                </c:pt>
                <c:pt idx="1160">
                  <c:v>21.509999999999987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Center</c:v>
          </c:tx>
          <c:spPr>
            <a:ln w="254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Raw!$S$1:$S$1304</c:f>
              <c:numCache>
                <c:formatCode>General</c:formatCode>
                <c:ptCount val="1304"/>
                <c:pt idx="0">
                  <c:v>0</c:v>
                </c:pt>
                <c:pt idx="20">
                  <c:v>1</c:v>
                </c:pt>
                <c:pt idx="40">
                  <c:v>2</c:v>
                </c:pt>
                <c:pt idx="60">
                  <c:v>3</c:v>
                </c:pt>
                <c:pt idx="80">
                  <c:v>4</c:v>
                </c:pt>
                <c:pt idx="100">
                  <c:v>5</c:v>
                </c:pt>
                <c:pt idx="120">
                  <c:v>6</c:v>
                </c:pt>
                <c:pt idx="140">
                  <c:v>7</c:v>
                </c:pt>
                <c:pt idx="160">
                  <c:v>8</c:v>
                </c:pt>
                <c:pt idx="180">
                  <c:v>9</c:v>
                </c:pt>
                <c:pt idx="200">
                  <c:v>10</c:v>
                </c:pt>
                <c:pt idx="220">
                  <c:v>11</c:v>
                </c:pt>
                <c:pt idx="240">
                  <c:v>12</c:v>
                </c:pt>
                <c:pt idx="260">
                  <c:v>13</c:v>
                </c:pt>
                <c:pt idx="280">
                  <c:v>14</c:v>
                </c:pt>
                <c:pt idx="300">
                  <c:v>15</c:v>
                </c:pt>
                <c:pt idx="320">
                  <c:v>16</c:v>
                </c:pt>
                <c:pt idx="340">
                  <c:v>17</c:v>
                </c:pt>
                <c:pt idx="360">
                  <c:v>18</c:v>
                </c:pt>
                <c:pt idx="380">
                  <c:v>19</c:v>
                </c:pt>
                <c:pt idx="400">
                  <c:v>20</c:v>
                </c:pt>
                <c:pt idx="420">
                  <c:v>21</c:v>
                </c:pt>
                <c:pt idx="440">
                  <c:v>22</c:v>
                </c:pt>
                <c:pt idx="460">
                  <c:v>23</c:v>
                </c:pt>
                <c:pt idx="480">
                  <c:v>24</c:v>
                </c:pt>
                <c:pt idx="500">
                  <c:v>25</c:v>
                </c:pt>
                <c:pt idx="520">
                  <c:v>26</c:v>
                </c:pt>
                <c:pt idx="540">
                  <c:v>27</c:v>
                </c:pt>
                <c:pt idx="560">
                  <c:v>28</c:v>
                </c:pt>
                <c:pt idx="580">
                  <c:v>29</c:v>
                </c:pt>
                <c:pt idx="600">
                  <c:v>30</c:v>
                </c:pt>
                <c:pt idx="620">
                  <c:v>31</c:v>
                </c:pt>
                <c:pt idx="640">
                  <c:v>32</c:v>
                </c:pt>
                <c:pt idx="660">
                  <c:v>33</c:v>
                </c:pt>
                <c:pt idx="680">
                  <c:v>34</c:v>
                </c:pt>
                <c:pt idx="700">
                  <c:v>35</c:v>
                </c:pt>
                <c:pt idx="720">
                  <c:v>36</c:v>
                </c:pt>
                <c:pt idx="740">
                  <c:v>37</c:v>
                </c:pt>
                <c:pt idx="760">
                  <c:v>38</c:v>
                </c:pt>
                <c:pt idx="780">
                  <c:v>39</c:v>
                </c:pt>
                <c:pt idx="800">
                  <c:v>40</c:v>
                </c:pt>
                <c:pt idx="820">
                  <c:v>41</c:v>
                </c:pt>
                <c:pt idx="840">
                  <c:v>42</c:v>
                </c:pt>
                <c:pt idx="860">
                  <c:v>43</c:v>
                </c:pt>
                <c:pt idx="880">
                  <c:v>44</c:v>
                </c:pt>
                <c:pt idx="900">
                  <c:v>45</c:v>
                </c:pt>
                <c:pt idx="920">
                  <c:v>46</c:v>
                </c:pt>
                <c:pt idx="940">
                  <c:v>47</c:v>
                </c:pt>
                <c:pt idx="960">
                  <c:v>48</c:v>
                </c:pt>
                <c:pt idx="980">
                  <c:v>49</c:v>
                </c:pt>
                <c:pt idx="1000">
                  <c:v>50</c:v>
                </c:pt>
                <c:pt idx="1020">
                  <c:v>51</c:v>
                </c:pt>
                <c:pt idx="1040">
                  <c:v>52</c:v>
                </c:pt>
                <c:pt idx="1060">
                  <c:v>53</c:v>
                </c:pt>
                <c:pt idx="1080">
                  <c:v>54</c:v>
                </c:pt>
                <c:pt idx="1100">
                  <c:v>55</c:v>
                </c:pt>
                <c:pt idx="1120">
                  <c:v>56</c:v>
                </c:pt>
                <c:pt idx="1140">
                  <c:v>57</c:v>
                </c:pt>
                <c:pt idx="1160">
                  <c:v>58</c:v>
                </c:pt>
                <c:pt idx="1180">
                  <c:v>59</c:v>
                </c:pt>
                <c:pt idx="1200">
                  <c:v>60</c:v>
                </c:pt>
                <c:pt idx="1220">
                  <c:v>61</c:v>
                </c:pt>
                <c:pt idx="1240">
                  <c:v>62</c:v>
                </c:pt>
                <c:pt idx="1260">
                  <c:v>63</c:v>
                </c:pt>
                <c:pt idx="1280">
                  <c:v>64</c:v>
                </c:pt>
                <c:pt idx="1300">
                  <c:v>65</c:v>
                </c:pt>
              </c:numCache>
            </c:numRef>
          </c:cat>
          <c:val>
            <c:numRef>
              <c:f>Raw!$X$73:$X$1236</c:f>
              <c:numCache>
                <c:formatCode>0.0</c:formatCode>
                <c:ptCount val="11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66</c:v>
                </c:pt>
                <c:pt idx="10">
                  <c:v>63</c:v>
                </c:pt>
                <c:pt idx="11">
                  <c:v>120.345</c:v>
                </c:pt>
                <c:pt idx="12">
                  <c:v>98.28</c:v>
                </c:pt>
                <c:pt idx="13">
                  <c:v>94.5</c:v>
                </c:pt>
                <c:pt idx="14">
                  <c:v>94.5</c:v>
                </c:pt>
                <c:pt idx="15">
                  <c:v>130.38000000000059</c:v>
                </c:pt>
                <c:pt idx="16">
                  <c:v>135.44999999999999</c:v>
                </c:pt>
                <c:pt idx="17">
                  <c:v>103.55</c:v>
                </c:pt>
                <c:pt idx="18">
                  <c:v>67.710000000000022</c:v>
                </c:pt>
                <c:pt idx="19">
                  <c:v>67.405000000000001</c:v>
                </c:pt>
                <c:pt idx="20">
                  <c:v>55.125000000000149</c:v>
                </c:pt>
                <c:pt idx="21">
                  <c:v>81.649999999999991</c:v>
                </c:pt>
                <c:pt idx="22">
                  <c:v>66.410000000000025</c:v>
                </c:pt>
                <c:pt idx="23">
                  <c:v>66.410000000000025</c:v>
                </c:pt>
                <c:pt idx="24">
                  <c:v>45.8</c:v>
                </c:pt>
                <c:pt idx="25">
                  <c:v>41.220000000000013</c:v>
                </c:pt>
                <c:pt idx="26">
                  <c:v>45.8</c:v>
                </c:pt>
                <c:pt idx="27">
                  <c:v>63.18</c:v>
                </c:pt>
                <c:pt idx="28">
                  <c:v>62.370000000000005</c:v>
                </c:pt>
                <c:pt idx="29">
                  <c:v>43.51</c:v>
                </c:pt>
                <c:pt idx="30">
                  <c:v>39.270000000000003</c:v>
                </c:pt>
                <c:pt idx="31">
                  <c:v>46.945</c:v>
                </c:pt>
                <c:pt idx="32">
                  <c:v>46.33</c:v>
                </c:pt>
                <c:pt idx="33">
                  <c:v>74.239999999999995</c:v>
                </c:pt>
                <c:pt idx="34">
                  <c:v>56.75</c:v>
                </c:pt>
                <c:pt idx="35">
                  <c:v>51.075000000000003</c:v>
                </c:pt>
                <c:pt idx="36">
                  <c:v>40.86</c:v>
                </c:pt>
                <c:pt idx="37">
                  <c:v>41.58</c:v>
                </c:pt>
                <c:pt idx="38">
                  <c:v>75.724999999999994</c:v>
                </c:pt>
                <c:pt idx="39">
                  <c:v>62.01</c:v>
                </c:pt>
                <c:pt idx="40">
                  <c:v>35.65</c:v>
                </c:pt>
                <c:pt idx="41">
                  <c:v>33.495000000000012</c:v>
                </c:pt>
                <c:pt idx="42">
                  <c:v>34.365000000000002</c:v>
                </c:pt>
                <c:pt idx="43">
                  <c:v>27.6</c:v>
                </c:pt>
                <c:pt idx="44">
                  <c:v>22.990000000000002</c:v>
                </c:pt>
                <c:pt idx="45">
                  <c:v>57.240000000000009</c:v>
                </c:pt>
                <c:pt idx="46">
                  <c:v>52.65</c:v>
                </c:pt>
                <c:pt idx="47">
                  <c:v>134.47999999999999</c:v>
                </c:pt>
                <c:pt idx="48">
                  <c:v>349.32</c:v>
                </c:pt>
                <c:pt idx="49">
                  <c:v>384.75000000000006</c:v>
                </c:pt>
                <c:pt idx="50">
                  <c:v>347.4</c:v>
                </c:pt>
                <c:pt idx="51">
                  <c:v>345.46999999999969</c:v>
                </c:pt>
                <c:pt idx="52">
                  <c:v>280.8</c:v>
                </c:pt>
                <c:pt idx="53">
                  <c:v>259.875</c:v>
                </c:pt>
                <c:pt idx="54">
                  <c:v>229.63499999999999</c:v>
                </c:pt>
                <c:pt idx="55">
                  <c:v>246.64499999999998</c:v>
                </c:pt>
                <c:pt idx="56">
                  <c:v>221.54000000000002</c:v>
                </c:pt>
                <c:pt idx="57">
                  <c:v>155.25</c:v>
                </c:pt>
                <c:pt idx="58">
                  <c:v>113.95</c:v>
                </c:pt>
                <c:pt idx="59">
                  <c:v>57</c:v>
                </c:pt>
                <c:pt idx="60">
                  <c:v>59.75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64.11999999999999</c:v>
                </c:pt>
                <c:pt idx="66">
                  <c:v>116.14999999999999</c:v>
                </c:pt>
                <c:pt idx="67">
                  <c:v>74.424999999999997</c:v>
                </c:pt>
                <c:pt idx="68">
                  <c:v>73.45</c:v>
                </c:pt>
                <c:pt idx="69">
                  <c:v>75.074999999999989</c:v>
                </c:pt>
                <c:pt idx="70">
                  <c:v>122.72</c:v>
                </c:pt>
                <c:pt idx="71">
                  <c:v>112.32</c:v>
                </c:pt>
                <c:pt idx="72">
                  <c:v>51.75</c:v>
                </c:pt>
                <c:pt idx="73">
                  <c:v>89.89</c:v>
                </c:pt>
                <c:pt idx="74">
                  <c:v>87.22</c:v>
                </c:pt>
                <c:pt idx="75">
                  <c:v>144.75</c:v>
                </c:pt>
                <c:pt idx="76">
                  <c:v>172.96</c:v>
                </c:pt>
                <c:pt idx="77">
                  <c:v>126.72</c:v>
                </c:pt>
                <c:pt idx="78">
                  <c:v>145.28</c:v>
                </c:pt>
                <c:pt idx="79">
                  <c:v>83.78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27.125</c:v>
                </c:pt>
                <c:pt idx="85">
                  <c:v>49.91</c:v>
                </c:pt>
                <c:pt idx="86">
                  <c:v>77.25</c:v>
                </c:pt>
                <c:pt idx="87">
                  <c:v>82.124999999999986</c:v>
                </c:pt>
                <c:pt idx="88">
                  <c:v>138.26000000000002</c:v>
                </c:pt>
                <c:pt idx="89">
                  <c:v>75.400000000000006</c:v>
                </c:pt>
                <c:pt idx="90">
                  <c:v>34.075000000000003</c:v>
                </c:pt>
                <c:pt idx="91">
                  <c:v>27.140000000000004</c:v>
                </c:pt>
                <c:pt idx="92">
                  <c:v>27.369999999999987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18.240000000000002</c:v>
                </c:pt>
                <c:pt idx="106">
                  <c:v>18.479999999999986</c:v>
                </c:pt>
                <c:pt idx="107">
                  <c:v>39.9</c:v>
                </c:pt>
                <c:pt idx="108">
                  <c:v>47.15</c:v>
                </c:pt>
                <c:pt idx="109">
                  <c:v>45.715000000000003</c:v>
                </c:pt>
                <c:pt idx="110">
                  <c:v>45.1</c:v>
                </c:pt>
                <c:pt idx="111">
                  <c:v>62.93</c:v>
                </c:pt>
                <c:pt idx="112">
                  <c:v>92.649999999999991</c:v>
                </c:pt>
                <c:pt idx="113">
                  <c:v>97.01</c:v>
                </c:pt>
                <c:pt idx="114">
                  <c:v>86.265000000000001</c:v>
                </c:pt>
                <c:pt idx="115">
                  <c:v>89.1</c:v>
                </c:pt>
                <c:pt idx="116">
                  <c:v>89.50500000000001</c:v>
                </c:pt>
                <c:pt idx="117">
                  <c:v>111.5</c:v>
                </c:pt>
                <c:pt idx="118">
                  <c:v>77.97</c:v>
                </c:pt>
                <c:pt idx="119">
                  <c:v>77.28</c:v>
                </c:pt>
                <c:pt idx="120">
                  <c:v>55.440000000000005</c:v>
                </c:pt>
                <c:pt idx="121">
                  <c:v>36.735000000000063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36.89</c:v>
                </c:pt>
                <c:pt idx="136">
                  <c:v>48.379999999999995</c:v>
                </c:pt>
                <c:pt idx="137">
                  <c:v>61.88</c:v>
                </c:pt>
                <c:pt idx="138">
                  <c:v>62.160000000000011</c:v>
                </c:pt>
                <c:pt idx="139">
                  <c:v>80.5</c:v>
                </c:pt>
                <c:pt idx="140">
                  <c:v>93.960000000000022</c:v>
                </c:pt>
                <c:pt idx="141">
                  <c:v>66.080000000000013</c:v>
                </c:pt>
                <c:pt idx="142">
                  <c:v>66.64</c:v>
                </c:pt>
                <c:pt idx="143">
                  <c:v>30.55</c:v>
                </c:pt>
                <c:pt idx="144">
                  <c:v>31.5</c:v>
                </c:pt>
                <c:pt idx="145">
                  <c:v>89.664999999999992</c:v>
                </c:pt>
                <c:pt idx="146">
                  <c:v>123.9</c:v>
                </c:pt>
                <c:pt idx="147">
                  <c:v>124.49000000000002</c:v>
                </c:pt>
                <c:pt idx="148">
                  <c:v>109.08000000000001</c:v>
                </c:pt>
                <c:pt idx="149">
                  <c:v>84.679999999999978</c:v>
                </c:pt>
                <c:pt idx="150">
                  <c:v>28.320000000000004</c:v>
                </c:pt>
                <c:pt idx="151">
                  <c:v>28.560000000000002</c:v>
                </c:pt>
                <c:pt idx="152">
                  <c:v>28.919999999999987</c:v>
                </c:pt>
                <c:pt idx="153">
                  <c:v>30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32.9</c:v>
                </c:pt>
                <c:pt idx="160">
                  <c:v>32.620000000000012</c:v>
                </c:pt>
                <c:pt idx="161">
                  <c:v>30.52</c:v>
                </c:pt>
                <c:pt idx="162">
                  <c:v>44.6</c:v>
                </c:pt>
                <c:pt idx="163">
                  <c:v>46.125000000000149</c:v>
                </c:pt>
                <c:pt idx="164">
                  <c:v>77.745000000000005</c:v>
                </c:pt>
                <c:pt idx="165">
                  <c:v>77.38</c:v>
                </c:pt>
                <c:pt idx="166">
                  <c:v>82.124999999999986</c:v>
                </c:pt>
                <c:pt idx="167">
                  <c:v>46.87</c:v>
                </c:pt>
                <c:pt idx="168">
                  <c:v>54</c:v>
                </c:pt>
                <c:pt idx="169">
                  <c:v>67.554999999999993</c:v>
                </c:pt>
                <c:pt idx="170">
                  <c:v>68.440000000000026</c:v>
                </c:pt>
                <c:pt idx="171">
                  <c:v>43.2</c:v>
                </c:pt>
                <c:pt idx="172">
                  <c:v>0</c:v>
                </c:pt>
                <c:pt idx="173">
                  <c:v>45.045000000000002</c:v>
                </c:pt>
                <c:pt idx="174">
                  <c:v>41.34</c:v>
                </c:pt>
                <c:pt idx="175">
                  <c:v>95.324999999999989</c:v>
                </c:pt>
                <c:pt idx="176">
                  <c:v>163.41500000000002</c:v>
                </c:pt>
                <c:pt idx="177">
                  <c:v>141.34</c:v>
                </c:pt>
                <c:pt idx="178">
                  <c:v>149.31</c:v>
                </c:pt>
                <c:pt idx="179">
                  <c:v>146.94</c:v>
                </c:pt>
                <c:pt idx="180">
                  <c:v>180.48000000000027</c:v>
                </c:pt>
                <c:pt idx="181">
                  <c:v>167.25</c:v>
                </c:pt>
                <c:pt idx="182">
                  <c:v>43.93</c:v>
                </c:pt>
                <c:pt idx="183">
                  <c:v>43.01</c:v>
                </c:pt>
                <c:pt idx="184">
                  <c:v>138.6</c:v>
                </c:pt>
                <c:pt idx="185">
                  <c:v>158.23999999999998</c:v>
                </c:pt>
                <c:pt idx="186">
                  <c:v>234.36</c:v>
                </c:pt>
                <c:pt idx="187">
                  <c:v>246.01499999999999</c:v>
                </c:pt>
                <c:pt idx="188">
                  <c:v>269.11500000000001</c:v>
                </c:pt>
                <c:pt idx="189">
                  <c:v>53.55</c:v>
                </c:pt>
                <c:pt idx="190">
                  <c:v>0</c:v>
                </c:pt>
                <c:pt idx="191">
                  <c:v>41.730000000000011</c:v>
                </c:pt>
                <c:pt idx="192">
                  <c:v>44.849999999999994</c:v>
                </c:pt>
                <c:pt idx="193">
                  <c:v>103.95</c:v>
                </c:pt>
                <c:pt idx="194">
                  <c:v>136.88000000000059</c:v>
                </c:pt>
                <c:pt idx="195">
                  <c:v>51.814999999999998</c:v>
                </c:pt>
                <c:pt idx="196">
                  <c:v>32.040000000000006</c:v>
                </c:pt>
                <c:pt idx="197">
                  <c:v>28.979999999999986</c:v>
                </c:pt>
                <c:pt idx="198">
                  <c:v>149.73000000000002</c:v>
                </c:pt>
                <c:pt idx="199">
                  <c:v>167.83500000000001</c:v>
                </c:pt>
                <c:pt idx="200">
                  <c:v>147.19999999999999</c:v>
                </c:pt>
                <c:pt idx="201">
                  <c:v>34.655000000000001</c:v>
                </c:pt>
                <c:pt idx="202">
                  <c:v>34.800000000000004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17.2</c:v>
                </c:pt>
                <c:pt idx="210">
                  <c:v>66.88</c:v>
                </c:pt>
                <c:pt idx="211">
                  <c:v>69.11999999999999</c:v>
                </c:pt>
                <c:pt idx="212">
                  <c:v>61.655000000000001</c:v>
                </c:pt>
                <c:pt idx="213">
                  <c:v>66.08</c:v>
                </c:pt>
                <c:pt idx="214">
                  <c:v>83.6</c:v>
                </c:pt>
                <c:pt idx="215">
                  <c:v>80.940000000000026</c:v>
                </c:pt>
                <c:pt idx="216">
                  <c:v>107</c:v>
                </c:pt>
                <c:pt idx="217">
                  <c:v>98.11999999999999</c:v>
                </c:pt>
                <c:pt idx="218">
                  <c:v>31.330000000000005</c:v>
                </c:pt>
                <c:pt idx="219">
                  <c:v>0</c:v>
                </c:pt>
                <c:pt idx="220">
                  <c:v>0</c:v>
                </c:pt>
                <c:pt idx="221">
                  <c:v>37.620000000000012</c:v>
                </c:pt>
                <c:pt idx="222">
                  <c:v>38.15</c:v>
                </c:pt>
                <c:pt idx="223">
                  <c:v>50.37</c:v>
                </c:pt>
                <c:pt idx="224">
                  <c:v>51.75</c:v>
                </c:pt>
                <c:pt idx="225">
                  <c:v>51.980000000000004</c:v>
                </c:pt>
                <c:pt idx="226">
                  <c:v>89.27000000000001</c:v>
                </c:pt>
                <c:pt idx="227">
                  <c:v>92.224999999999994</c:v>
                </c:pt>
                <c:pt idx="228">
                  <c:v>76.324999999999989</c:v>
                </c:pt>
                <c:pt idx="229">
                  <c:v>77.034999999999997</c:v>
                </c:pt>
                <c:pt idx="230">
                  <c:v>74.910000000000025</c:v>
                </c:pt>
                <c:pt idx="231">
                  <c:v>82.36</c:v>
                </c:pt>
                <c:pt idx="232">
                  <c:v>32.9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18.64</c:v>
                </c:pt>
                <c:pt idx="251">
                  <c:v>44.655000000000001</c:v>
                </c:pt>
                <c:pt idx="252">
                  <c:v>45.045000000000002</c:v>
                </c:pt>
                <c:pt idx="253">
                  <c:v>90.72</c:v>
                </c:pt>
                <c:pt idx="254">
                  <c:v>92.34</c:v>
                </c:pt>
                <c:pt idx="255">
                  <c:v>54.720000000000013</c:v>
                </c:pt>
                <c:pt idx="256">
                  <c:v>54.240000000000009</c:v>
                </c:pt>
                <c:pt idx="257">
                  <c:v>72</c:v>
                </c:pt>
                <c:pt idx="258">
                  <c:v>73.599999999999994</c:v>
                </c:pt>
                <c:pt idx="259">
                  <c:v>76.89</c:v>
                </c:pt>
                <c:pt idx="260">
                  <c:v>47.56</c:v>
                </c:pt>
                <c:pt idx="261">
                  <c:v>48.175000000000011</c:v>
                </c:pt>
                <c:pt idx="262">
                  <c:v>25.2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27.690000000000005</c:v>
                </c:pt>
                <c:pt idx="268">
                  <c:v>50</c:v>
                </c:pt>
                <c:pt idx="269">
                  <c:v>98.22999999999999</c:v>
                </c:pt>
                <c:pt idx="270">
                  <c:v>105.28</c:v>
                </c:pt>
                <c:pt idx="271">
                  <c:v>68.400000000000006</c:v>
                </c:pt>
                <c:pt idx="272">
                  <c:v>35.185000000000002</c:v>
                </c:pt>
                <c:pt idx="273">
                  <c:v>34.349999999999994</c:v>
                </c:pt>
                <c:pt idx="274">
                  <c:v>35.495000000000012</c:v>
                </c:pt>
                <c:pt idx="275">
                  <c:v>36.27000000000001</c:v>
                </c:pt>
                <c:pt idx="276">
                  <c:v>47.15</c:v>
                </c:pt>
                <c:pt idx="277">
                  <c:v>38.940000000000005</c:v>
                </c:pt>
                <c:pt idx="278">
                  <c:v>24.779999999999987</c:v>
                </c:pt>
                <c:pt idx="279">
                  <c:v>25.094999999999999</c:v>
                </c:pt>
                <c:pt idx="280">
                  <c:v>25.41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33.93</c:v>
                </c:pt>
                <c:pt idx="288">
                  <c:v>33.64</c:v>
                </c:pt>
                <c:pt idx="289">
                  <c:v>69.235000000000014</c:v>
                </c:pt>
                <c:pt idx="290">
                  <c:v>59.5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22.8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32.760000000000012</c:v>
                </c:pt>
                <c:pt idx="301">
                  <c:v>29</c:v>
                </c:pt>
                <c:pt idx="302">
                  <c:v>29</c:v>
                </c:pt>
                <c:pt idx="303">
                  <c:v>32.480000000000004</c:v>
                </c:pt>
                <c:pt idx="304">
                  <c:v>33.785000000000011</c:v>
                </c:pt>
                <c:pt idx="305">
                  <c:v>46.945</c:v>
                </c:pt>
                <c:pt idx="306">
                  <c:v>39.780000000000008</c:v>
                </c:pt>
                <c:pt idx="307">
                  <c:v>39.61</c:v>
                </c:pt>
                <c:pt idx="308">
                  <c:v>32.339999999999996</c:v>
                </c:pt>
                <c:pt idx="309">
                  <c:v>59.414999999999999</c:v>
                </c:pt>
                <c:pt idx="310">
                  <c:v>72.284999999999997</c:v>
                </c:pt>
                <c:pt idx="311">
                  <c:v>72.284999999999997</c:v>
                </c:pt>
                <c:pt idx="312">
                  <c:v>35.700000000000003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34.365000000000002</c:v>
                </c:pt>
                <c:pt idx="323">
                  <c:v>40.14</c:v>
                </c:pt>
                <c:pt idx="324">
                  <c:v>68.900000000000006</c:v>
                </c:pt>
                <c:pt idx="325">
                  <c:v>65</c:v>
                </c:pt>
                <c:pt idx="326">
                  <c:v>113.05</c:v>
                </c:pt>
                <c:pt idx="327">
                  <c:v>217.11499999999998</c:v>
                </c:pt>
                <c:pt idx="328">
                  <c:v>223.2</c:v>
                </c:pt>
                <c:pt idx="329">
                  <c:v>243.1</c:v>
                </c:pt>
                <c:pt idx="330">
                  <c:v>251.6</c:v>
                </c:pt>
                <c:pt idx="331">
                  <c:v>451.70999999999964</c:v>
                </c:pt>
                <c:pt idx="332">
                  <c:v>160.37</c:v>
                </c:pt>
                <c:pt idx="333">
                  <c:v>294.375</c:v>
                </c:pt>
                <c:pt idx="334">
                  <c:v>446.25</c:v>
                </c:pt>
                <c:pt idx="335">
                  <c:v>194.34</c:v>
                </c:pt>
                <c:pt idx="336">
                  <c:v>346.55</c:v>
                </c:pt>
                <c:pt idx="337">
                  <c:v>121.69500000000001</c:v>
                </c:pt>
                <c:pt idx="338">
                  <c:v>104.80499999999999</c:v>
                </c:pt>
                <c:pt idx="339">
                  <c:v>182.83500000000001</c:v>
                </c:pt>
                <c:pt idx="340">
                  <c:v>185.92500000000001</c:v>
                </c:pt>
                <c:pt idx="341">
                  <c:v>237.51</c:v>
                </c:pt>
                <c:pt idx="342">
                  <c:v>202.41</c:v>
                </c:pt>
                <c:pt idx="343">
                  <c:v>207.6</c:v>
                </c:pt>
                <c:pt idx="344">
                  <c:v>22.8</c:v>
                </c:pt>
                <c:pt idx="345">
                  <c:v>0</c:v>
                </c:pt>
                <c:pt idx="346">
                  <c:v>38.08</c:v>
                </c:pt>
                <c:pt idx="347">
                  <c:v>42.18</c:v>
                </c:pt>
                <c:pt idx="348">
                  <c:v>42.37</c:v>
                </c:pt>
                <c:pt idx="349">
                  <c:v>64.679999999999978</c:v>
                </c:pt>
                <c:pt idx="350">
                  <c:v>58.5</c:v>
                </c:pt>
                <c:pt idx="351">
                  <c:v>46.4</c:v>
                </c:pt>
                <c:pt idx="352">
                  <c:v>45.8</c:v>
                </c:pt>
                <c:pt idx="353">
                  <c:v>35.1</c:v>
                </c:pt>
                <c:pt idx="354">
                  <c:v>28.439999999999987</c:v>
                </c:pt>
                <c:pt idx="355">
                  <c:v>37.045000000000002</c:v>
                </c:pt>
                <c:pt idx="356">
                  <c:v>24</c:v>
                </c:pt>
                <c:pt idx="357">
                  <c:v>24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23.919999999999987</c:v>
                </c:pt>
                <c:pt idx="365">
                  <c:v>74.099999999999994</c:v>
                </c:pt>
                <c:pt idx="366">
                  <c:v>76</c:v>
                </c:pt>
                <c:pt idx="367">
                  <c:v>200.94</c:v>
                </c:pt>
                <c:pt idx="368">
                  <c:v>210.6</c:v>
                </c:pt>
                <c:pt idx="369">
                  <c:v>162.89000000000001</c:v>
                </c:pt>
                <c:pt idx="370">
                  <c:v>152.71999999999952</c:v>
                </c:pt>
                <c:pt idx="371">
                  <c:v>164.34</c:v>
                </c:pt>
                <c:pt idx="372">
                  <c:v>204.75</c:v>
                </c:pt>
                <c:pt idx="373">
                  <c:v>203.875</c:v>
                </c:pt>
                <c:pt idx="374">
                  <c:v>69.599999999999994</c:v>
                </c:pt>
                <c:pt idx="375">
                  <c:v>69.599999999999994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50.83</c:v>
                </c:pt>
                <c:pt idx="380">
                  <c:v>48.760000000000012</c:v>
                </c:pt>
                <c:pt idx="381">
                  <c:v>97.240000000000023</c:v>
                </c:pt>
                <c:pt idx="382">
                  <c:v>94.184999999999988</c:v>
                </c:pt>
                <c:pt idx="383">
                  <c:v>82.8</c:v>
                </c:pt>
                <c:pt idx="384">
                  <c:v>84.8</c:v>
                </c:pt>
                <c:pt idx="385">
                  <c:v>109</c:v>
                </c:pt>
                <c:pt idx="386">
                  <c:v>135.30000000000001</c:v>
                </c:pt>
                <c:pt idx="387">
                  <c:v>103.22999999999999</c:v>
                </c:pt>
                <c:pt idx="388">
                  <c:v>73.485000000000014</c:v>
                </c:pt>
                <c:pt idx="389">
                  <c:v>73.485000000000014</c:v>
                </c:pt>
                <c:pt idx="390">
                  <c:v>77.39</c:v>
                </c:pt>
                <c:pt idx="391">
                  <c:v>116.64000000000001</c:v>
                </c:pt>
                <c:pt idx="392">
                  <c:v>125.66999999999999</c:v>
                </c:pt>
                <c:pt idx="393">
                  <c:v>96.82</c:v>
                </c:pt>
                <c:pt idx="394">
                  <c:v>98.7</c:v>
                </c:pt>
                <c:pt idx="395">
                  <c:v>111.28</c:v>
                </c:pt>
                <c:pt idx="396">
                  <c:v>121.545</c:v>
                </c:pt>
                <c:pt idx="397">
                  <c:v>109.39500000000001</c:v>
                </c:pt>
                <c:pt idx="398">
                  <c:v>108.405</c:v>
                </c:pt>
                <c:pt idx="399">
                  <c:v>66.599999999999994</c:v>
                </c:pt>
                <c:pt idx="400">
                  <c:v>58.395000000000003</c:v>
                </c:pt>
                <c:pt idx="401">
                  <c:v>62.975000000000001</c:v>
                </c:pt>
                <c:pt idx="402">
                  <c:v>66.965000000000003</c:v>
                </c:pt>
                <c:pt idx="403">
                  <c:v>66.374999999999986</c:v>
                </c:pt>
                <c:pt idx="404">
                  <c:v>51.980000000000004</c:v>
                </c:pt>
                <c:pt idx="405">
                  <c:v>44.8</c:v>
                </c:pt>
                <c:pt idx="406">
                  <c:v>44.655000000000001</c:v>
                </c:pt>
                <c:pt idx="407">
                  <c:v>45.045000000000002</c:v>
                </c:pt>
                <c:pt idx="408">
                  <c:v>63.8</c:v>
                </c:pt>
                <c:pt idx="409">
                  <c:v>49.879999999999995</c:v>
                </c:pt>
                <c:pt idx="410">
                  <c:v>38.445</c:v>
                </c:pt>
                <c:pt idx="411">
                  <c:v>24.884999999999987</c:v>
                </c:pt>
                <c:pt idx="412">
                  <c:v>25.41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41.760000000000012</c:v>
                </c:pt>
                <c:pt idx="429">
                  <c:v>115</c:v>
                </c:pt>
                <c:pt idx="430">
                  <c:v>109</c:v>
                </c:pt>
                <c:pt idx="431">
                  <c:v>84.134999999999991</c:v>
                </c:pt>
                <c:pt idx="432">
                  <c:v>70.61999999999999</c:v>
                </c:pt>
                <c:pt idx="433">
                  <c:v>94.5</c:v>
                </c:pt>
                <c:pt idx="434">
                  <c:v>114.345</c:v>
                </c:pt>
                <c:pt idx="435">
                  <c:v>116.32499999999999</c:v>
                </c:pt>
                <c:pt idx="436">
                  <c:v>51.975000000000001</c:v>
                </c:pt>
                <c:pt idx="437">
                  <c:v>38.25</c:v>
                </c:pt>
                <c:pt idx="438">
                  <c:v>38.25</c:v>
                </c:pt>
                <c:pt idx="439">
                  <c:v>39.949999999999996</c:v>
                </c:pt>
                <c:pt idx="440">
                  <c:v>62.01</c:v>
                </c:pt>
                <c:pt idx="441">
                  <c:v>72.134999999999991</c:v>
                </c:pt>
                <c:pt idx="442">
                  <c:v>44.8</c:v>
                </c:pt>
                <c:pt idx="443">
                  <c:v>44.484999999999999</c:v>
                </c:pt>
                <c:pt idx="444">
                  <c:v>43.46</c:v>
                </c:pt>
                <c:pt idx="445">
                  <c:v>127.67999999999998</c:v>
                </c:pt>
                <c:pt idx="446">
                  <c:v>148.72999999999999</c:v>
                </c:pt>
                <c:pt idx="447">
                  <c:v>96.254999999999995</c:v>
                </c:pt>
                <c:pt idx="448">
                  <c:v>99.974999999999994</c:v>
                </c:pt>
                <c:pt idx="449">
                  <c:v>86.669999999999987</c:v>
                </c:pt>
                <c:pt idx="450">
                  <c:v>115.54</c:v>
                </c:pt>
                <c:pt idx="451">
                  <c:v>133.875</c:v>
                </c:pt>
                <c:pt idx="452">
                  <c:v>86.669999999999987</c:v>
                </c:pt>
                <c:pt idx="453">
                  <c:v>88.694999999999993</c:v>
                </c:pt>
                <c:pt idx="454">
                  <c:v>69.760000000000005</c:v>
                </c:pt>
                <c:pt idx="455">
                  <c:v>79.874999999999986</c:v>
                </c:pt>
                <c:pt idx="456">
                  <c:v>82.36</c:v>
                </c:pt>
                <c:pt idx="457">
                  <c:v>64.400000000000006</c:v>
                </c:pt>
                <c:pt idx="458">
                  <c:v>65.52</c:v>
                </c:pt>
                <c:pt idx="459">
                  <c:v>34.365000000000002</c:v>
                </c:pt>
                <c:pt idx="460">
                  <c:v>22.610000000000031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31.080000000000002</c:v>
                </c:pt>
                <c:pt idx="466">
                  <c:v>74.900000000000006</c:v>
                </c:pt>
                <c:pt idx="467">
                  <c:v>76.3</c:v>
                </c:pt>
                <c:pt idx="468">
                  <c:v>109.045</c:v>
                </c:pt>
                <c:pt idx="469">
                  <c:v>111.25</c:v>
                </c:pt>
                <c:pt idx="470">
                  <c:v>211.05500000000001</c:v>
                </c:pt>
                <c:pt idx="471">
                  <c:v>207.73999999999998</c:v>
                </c:pt>
                <c:pt idx="472">
                  <c:v>198.005</c:v>
                </c:pt>
                <c:pt idx="473">
                  <c:v>150.28000000000003</c:v>
                </c:pt>
                <c:pt idx="474">
                  <c:v>63.18</c:v>
                </c:pt>
                <c:pt idx="475">
                  <c:v>25.094999999999999</c:v>
                </c:pt>
                <c:pt idx="476">
                  <c:v>23.310000000000031</c:v>
                </c:pt>
                <c:pt idx="477">
                  <c:v>36.695000000000149</c:v>
                </c:pt>
                <c:pt idx="478">
                  <c:v>88.60499999999999</c:v>
                </c:pt>
                <c:pt idx="479">
                  <c:v>86.679999999999978</c:v>
                </c:pt>
                <c:pt idx="480">
                  <c:v>90.640000000000015</c:v>
                </c:pt>
                <c:pt idx="481">
                  <c:v>98.504999999999995</c:v>
                </c:pt>
                <c:pt idx="482">
                  <c:v>128.96</c:v>
                </c:pt>
                <c:pt idx="483">
                  <c:v>118.56000000000002</c:v>
                </c:pt>
                <c:pt idx="484">
                  <c:v>56.88</c:v>
                </c:pt>
                <c:pt idx="485">
                  <c:v>56.159999999999989</c:v>
                </c:pt>
                <c:pt idx="486">
                  <c:v>0</c:v>
                </c:pt>
                <c:pt idx="487">
                  <c:v>23.4</c:v>
                </c:pt>
                <c:pt idx="488">
                  <c:v>38.590000000000003</c:v>
                </c:pt>
                <c:pt idx="489">
                  <c:v>54</c:v>
                </c:pt>
                <c:pt idx="490">
                  <c:v>53.280000000000008</c:v>
                </c:pt>
                <c:pt idx="491">
                  <c:v>43.51</c:v>
                </c:pt>
                <c:pt idx="492">
                  <c:v>34.349999999999994</c:v>
                </c:pt>
                <c:pt idx="493">
                  <c:v>30.419999999999987</c:v>
                </c:pt>
                <c:pt idx="494">
                  <c:v>30.68</c:v>
                </c:pt>
                <c:pt idx="495">
                  <c:v>32.9</c:v>
                </c:pt>
                <c:pt idx="496">
                  <c:v>30.55</c:v>
                </c:pt>
                <c:pt idx="497">
                  <c:v>23.7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64.679999999999978</c:v>
                </c:pt>
                <c:pt idx="502">
                  <c:v>140.12</c:v>
                </c:pt>
                <c:pt idx="503">
                  <c:v>149.42000000000004</c:v>
                </c:pt>
                <c:pt idx="504">
                  <c:v>49.405000000000001</c:v>
                </c:pt>
                <c:pt idx="505">
                  <c:v>0</c:v>
                </c:pt>
                <c:pt idx="506">
                  <c:v>0</c:v>
                </c:pt>
                <c:pt idx="507">
                  <c:v>19.04</c:v>
                </c:pt>
                <c:pt idx="508">
                  <c:v>18.399999999999999</c:v>
                </c:pt>
                <c:pt idx="509">
                  <c:v>49.665000000000013</c:v>
                </c:pt>
                <c:pt idx="510">
                  <c:v>98.8</c:v>
                </c:pt>
                <c:pt idx="511">
                  <c:v>122.76000000000002</c:v>
                </c:pt>
                <c:pt idx="512">
                  <c:v>120.9</c:v>
                </c:pt>
                <c:pt idx="513">
                  <c:v>106</c:v>
                </c:pt>
                <c:pt idx="514">
                  <c:v>160.5</c:v>
                </c:pt>
                <c:pt idx="515">
                  <c:v>138.69</c:v>
                </c:pt>
                <c:pt idx="516">
                  <c:v>110.24000000000002</c:v>
                </c:pt>
                <c:pt idx="517">
                  <c:v>114.4</c:v>
                </c:pt>
                <c:pt idx="518">
                  <c:v>63.18</c:v>
                </c:pt>
                <c:pt idx="519">
                  <c:v>27.484999999999989</c:v>
                </c:pt>
                <c:pt idx="520">
                  <c:v>0</c:v>
                </c:pt>
                <c:pt idx="521">
                  <c:v>21.509999999999987</c:v>
                </c:pt>
                <c:pt idx="522">
                  <c:v>21.69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29.380000000000003</c:v>
                </c:pt>
                <c:pt idx="535">
                  <c:v>31.07</c:v>
                </c:pt>
                <c:pt idx="536">
                  <c:v>20.805</c:v>
                </c:pt>
                <c:pt idx="537">
                  <c:v>61.5</c:v>
                </c:pt>
                <c:pt idx="538">
                  <c:v>75.074999999999989</c:v>
                </c:pt>
                <c:pt idx="539">
                  <c:v>22.04</c:v>
                </c:pt>
                <c:pt idx="540">
                  <c:v>20.234999999999999</c:v>
                </c:pt>
                <c:pt idx="541">
                  <c:v>105.43500000000002</c:v>
                </c:pt>
                <c:pt idx="542">
                  <c:v>105.10499999999999</c:v>
                </c:pt>
                <c:pt idx="543">
                  <c:v>22.04</c:v>
                </c:pt>
                <c:pt idx="544">
                  <c:v>22.229999999999986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35.805</c:v>
                </c:pt>
                <c:pt idx="551">
                  <c:v>53.805000000000007</c:v>
                </c:pt>
                <c:pt idx="552">
                  <c:v>47.515000000000001</c:v>
                </c:pt>
                <c:pt idx="553">
                  <c:v>76.649999999999991</c:v>
                </c:pt>
                <c:pt idx="554">
                  <c:v>82.25</c:v>
                </c:pt>
                <c:pt idx="555">
                  <c:v>40.970000000000006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29.125</c:v>
                </c:pt>
                <c:pt idx="560">
                  <c:v>66.374999999999986</c:v>
                </c:pt>
                <c:pt idx="561">
                  <c:v>69.615000000000009</c:v>
                </c:pt>
                <c:pt idx="562">
                  <c:v>74.55</c:v>
                </c:pt>
                <c:pt idx="563">
                  <c:v>74.55</c:v>
                </c:pt>
                <c:pt idx="564">
                  <c:v>118.9</c:v>
                </c:pt>
                <c:pt idx="565">
                  <c:v>150.22</c:v>
                </c:pt>
                <c:pt idx="566">
                  <c:v>132.97499999999999</c:v>
                </c:pt>
                <c:pt idx="567">
                  <c:v>137.69999999999999</c:v>
                </c:pt>
                <c:pt idx="568">
                  <c:v>102.12499999999999</c:v>
                </c:pt>
                <c:pt idx="569">
                  <c:v>88.4</c:v>
                </c:pt>
                <c:pt idx="570">
                  <c:v>115.96000000000002</c:v>
                </c:pt>
                <c:pt idx="571">
                  <c:v>92.649999999999991</c:v>
                </c:pt>
                <c:pt idx="572">
                  <c:v>91.800000000000011</c:v>
                </c:pt>
                <c:pt idx="573">
                  <c:v>66</c:v>
                </c:pt>
                <c:pt idx="574">
                  <c:v>62.44</c:v>
                </c:pt>
                <c:pt idx="575">
                  <c:v>83.22</c:v>
                </c:pt>
                <c:pt idx="576">
                  <c:v>85.5</c:v>
                </c:pt>
                <c:pt idx="577">
                  <c:v>83.624999999999986</c:v>
                </c:pt>
                <c:pt idx="578">
                  <c:v>69.929999999999993</c:v>
                </c:pt>
                <c:pt idx="579">
                  <c:v>48.84</c:v>
                </c:pt>
                <c:pt idx="580">
                  <c:v>51.3</c:v>
                </c:pt>
                <c:pt idx="581">
                  <c:v>52.2</c:v>
                </c:pt>
                <c:pt idx="582">
                  <c:v>67.849999999999994</c:v>
                </c:pt>
                <c:pt idx="583">
                  <c:v>61.56</c:v>
                </c:pt>
                <c:pt idx="584">
                  <c:v>44.46</c:v>
                </c:pt>
                <c:pt idx="585">
                  <c:v>37.949999999999996</c:v>
                </c:pt>
                <c:pt idx="586">
                  <c:v>39.105000000000011</c:v>
                </c:pt>
                <c:pt idx="587">
                  <c:v>29.875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39.78</c:v>
                </c:pt>
                <c:pt idx="599">
                  <c:v>38.879999999999995</c:v>
                </c:pt>
                <c:pt idx="600">
                  <c:v>55.844999999999992</c:v>
                </c:pt>
                <c:pt idx="601">
                  <c:v>60.480000000000004</c:v>
                </c:pt>
                <c:pt idx="602">
                  <c:v>62.245000000000012</c:v>
                </c:pt>
                <c:pt idx="603">
                  <c:v>86.9</c:v>
                </c:pt>
                <c:pt idx="604">
                  <c:v>87.295000000000002</c:v>
                </c:pt>
                <c:pt idx="605">
                  <c:v>68.099999999999994</c:v>
                </c:pt>
                <c:pt idx="606">
                  <c:v>34.949999999999996</c:v>
                </c:pt>
                <c:pt idx="607">
                  <c:v>23.9</c:v>
                </c:pt>
                <c:pt idx="608">
                  <c:v>24.3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28.2</c:v>
                </c:pt>
                <c:pt idx="617">
                  <c:v>40.6</c:v>
                </c:pt>
                <c:pt idx="618">
                  <c:v>40.6</c:v>
                </c:pt>
                <c:pt idx="619">
                  <c:v>34.800000000000004</c:v>
                </c:pt>
                <c:pt idx="620">
                  <c:v>39.44</c:v>
                </c:pt>
                <c:pt idx="621">
                  <c:v>46</c:v>
                </c:pt>
                <c:pt idx="622">
                  <c:v>46.4</c:v>
                </c:pt>
                <c:pt idx="623">
                  <c:v>53.13000000000001</c:v>
                </c:pt>
                <c:pt idx="624">
                  <c:v>30.290000000000003</c:v>
                </c:pt>
                <c:pt idx="625">
                  <c:v>30.55</c:v>
                </c:pt>
                <c:pt idx="626">
                  <c:v>35.96</c:v>
                </c:pt>
                <c:pt idx="627">
                  <c:v>36.425000000000011</c:v>
                </c:pt>
                <c:pt idx="628">
                  <c:v>48.585000000000001</c:v>
                </c:pt>
                <c:pt idx="629">
                  <c:v>28.560000000000002</c:v>
                </c:pt>
                <c:pt idx="630">
                  <c:v>19.2</c:v>
                </c:pt>
                <c:pt idx="631">
                  <c:v>19.36</c:v>
                </c:pt>
                <c:pt idx="632">
                  <c:v>0</c:v>
                </c:pt>
                <c:pt idx="633">
                  <c:v>0</c:v>
                </c:pt>
                <c:pt idx="634">
                  <c:v>19.439999999999987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19.119999999999997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28.875</c:v>
                </c:pt>
                <c:pt idx="653">
                  <c:v>30.419999999999987</c:v>
                </c:pt>
                <c:pt idx="654">
                  <c:v>29.380000000000003</c:v>
                </c:pt>
                <c:pt idx="655">
                  <c:v>21.419999999999987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32.625000000000149</c:v>
                </c:pt>
                <c:pt idx="668">
                  <c:v>33.06</c:v>
                </c:pt>
                <c:pt idx="669">
                  <c:v>24.464999999999989</c:v>
                </c:pt>
                <c:pt idx="670">
                  <c:v>27.959999999999987</c:v>
                </c:pt>
                <c:pt idx="671">
                  <c:v>36.425000000000011</c:v>
                </c:pt>
                <c:pt idx="672">
                  <c:v>35.495000000000012</c:v>
                </c:pt>
                <c:pt idx="673">
                  <c:v>78</c:v>
                </c:pt>
                <c:pt idx="674">
                  <c:v>25.41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22.610000000000031</c:v>
                </c:pt>
                <c:pt idx="682">
                  <c:v>22.04</c:v>
                </c:pt>
                <c:pt idx="683">
                  <c:v>29</c:v>
                </c:pt>
                <c:pt idx="684">
                  <c:v>83.6</c:v>
                </c:pt>
                <c:pt idx="685">
                  <c:v>78.05</c:v>
                </c:pt>
                <c:pt idx="686">
                  <c:v>81.55</c:v>
                </c:pt>
                <c:pt idx="687">
                  <c:v>33.785000000000011</c:v>
                </c:pt>
                <c:pt idx="688">
                  <c:v>32.625000000000149</c:v>
                </c:pt>
                <c:pt idx="689">
                  <c:v>95.2</c:v>
                </c:pt>
                <c:pt idx="690">
                  <c:v>63.18</c:v>
                </c:pt>
                <c:pt idx="691">
                  <c:v>62.910000000000004</c:v>
                </c:pt>
                <c:pt idx="692">
                  <c:v>30.419999999999987</c:v>
                </c:pt>
                <c:pt idx="693">
                  <c:v>24.675000000000001</c:v>
                </c:pt>
                <c:pt idx="694">
                  <c:v>23.6</c:v>
                </c:pt>
                <c:pt idx="695">
                  <c:v>24.2</c:v>
                </c:pt>
                <c:pt idx="696">
                  <c:v>30.375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28.875</c:v>
                </c:pt>
                <c:pt idx="707">
                  <c:v>37.620000000000012</c:v>
                </c:pt>
                <c:pt idx="708">
                  <c:v>65.724999999999994</c:v>
                </c:pt>
                <c:pt idx="709">
                  <c:v>66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22.9</c:v>
                </c:pt>
                <c:pt idx="714">
                  <c:v>21.5</c:v>
                </c:pt>
                <c:pt idx="715">
                  <c:v>63.220000000000013</c:v>
                </c:pt>
                <c:pt idx="716">
                  <c:v>91.52000000000001</c:v>
                </c:pt>
                <c:pt idx="717">
                  <c:v>105.5</c:v>
                </c:pt>
                <c:pt idx="718">
                  <c:v>112</c:v>
                </c:pt>
                <c:pt idx="719">
                  <c:v>59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19.279999999999987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34.510000000000005</c:v>
                </c:pt>
                <c:pt idx="730">
                  <c:v>34.220000000000013</c:v>
                </c:pt>
                <c:pt idx="731">
                  <c:v>44.839999999999996</c:v>
                </c:pt>
                <c:pt idx="732">
                  <c:v>44.27000000000001</c:v>
                </c:pt>
                <c:pt idx="733">
                  <c:v>46.4</c:v>
                </c:pt>
                <c:pt idx="734">
                  <c:v>105.02000000000001</c:v>
                </c:pt>
                <c:pt idx="735">
                  <c:v>60.775000000000013</c:v>
                </c:pt>
                <c:pt idx="736">
                  <c:v>60.225000000000172</c:v>
                </c:pt>
                <c:pt idx="737">
                  <c:v>56.5</c:v>
                </c:pt>
                <c:pt idx="738">
                  <c:v>64.349999999999994</c:v>
                </c:pt>
                <c:pt idx="739">
                  <c:v>132.22499999999999</c:v>
                </c:pt>
                <c:pt idx="740">
                  <c:v>134.93</c:v>
                </c:pt>
                <c:pt idx="741">
                  <c:v>124.45</c:v>
                </c:pt>
                <c:pt idx="742">
                  <c:v>111.52</c:v>
                </c:pt>
                <c:pt idx="743">
                  <c:v>139.04000000000002</c:v>
                </c:pt>
                <c:pt idx="744">
                  <c:v>219.17999999999998</c:v>
                </c:pt>
                <c:pt idx="745">
                  <c:v>242.98500000000001</c:v>
                </c:pt>
                <c:pt idx="746">
                  <c:v>253.17</c:v>
                </c:pt>
                <c:pt idx="747">
                  <c:v>182.125</c:v>
                </c:pt>
                <c:pt idx="748">
                  <c:v>152.71999999999952</c:v>
                </c:pt>
                <c:pt idx="749">
                  <c:v>236.81</c:v>
                </c:pt>
                <c:pt idx="750">
                  <c:v>236.81</c:v>
                </c:pt>
                <c:pt idx="751">
                  <c:v>250.2</c:v>
                </c:pt>
                <c:pt idx="752">
                  <c:v>436.17500000000001</c:v>
                </c:pt>
                <c:pt idx="753">
                  <c:v>170.95000000000007</c:v>
                </c:pt>
                <c:pt idx="754">
                  <c:v>138.465</c:v>
                </c:pt>
                <c:pt idx="755">
                  <c:v>135.75</c:v>
                </c:pt>
                <c:pt idx="756">
                  <c:v>355.82499999999999</c:v>
                </c:pt>
                <c:pt idx="757">
                  <c:v>69.599999999999994</c:v>
                </c:pt>
                <c:pt idx="758">
                  <c:v>0</c:v>
                </c:pt>
                <c:pt idx="759">
                  <c:v>0</c:v>
                </c:pt>
                <c:pt idx="760">
                  <c:v>22.5</c:v>
                </c:pt>
                <c:pt idx="761">
                  <c:v>52.5</c:v>
                </c:pt>
                <c:pt idx="762">
                  <c:v>133.19999999999999</c:v>
                </c:pt>
                <c:pt idx="763">
                  <c:v>147.6</c:v>
                </c:pt>
                <c:pt idx="764">
                  <c:v>156.23999999999998</c:v>
                </c:pt>
                <c:pt idx="765">
                  <c:v>104.36999999999999</c:v>
                </c:pt>
                <c:pt idx="766">
                  <c:v>92.88000000000001</c:v>
                </c:pt>
                <c:pt idx="767">
                  <c:v>112.32000000000001</c:v>
                </c:pt>
                <c:pt idx="768">
                  <c:v>116.64000000000001</c:v>
                </c:pt>
                <c:pt idx="769">
                  <c:v>106.68999999999998</c:v>
                </c:pt>
                <c:pt idx="770">
                  <c:v>59.925000000000011</c:v>
                </c:pt>
                <c:pt idx="771">
                  <c:v>30.68</c:v>
                </c:pt>
                <c:pt idx="772">
                  <c:v>27.839999999999996</c:v>
                </c:pt>
                <c:pt idx="773">
                  <c:v>28.679999999999996</c:v>
                </c:pt>
                <c:pt idx="774">
                  <c:v>19.04</c:v>
                </c:pt>
                <c:pt idx="775">
                  <c:v>22.704999999999988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172.73499999999999</c:v>
                </c:pt>
                <c:pt idx="780">
                  <c:v>271.16500000000002</c:v>
                </c:pt>
                <c:pt idx="781">
                  <c:v>231.14</c:v>
                </c:pt>
                <c:pt idx="782">
                  <c:v>238.76</c:v>
                </c:pt>
                <c:pt idx="783">
                  <c:v>212.16</c:v>
                </c:pt>
                <c:pt idx="784">
                  <c:v>210.37000000000003</c:v>
                </c:pt>
                <c:pt idx="785">
                  <c:v>172.5</c:v>
                </c:pt>
                <c:pt idx="786">
                  <c:v>48.585000000000001</c:v>
                </c:pt>
                <c:pt idx="787">
                  <c:v>48.995000000000012</c:v>
                </c:pt>
                <c:pt idx="788">
                  <c:v>0</c:v>
                </c:pt>
                <c:pt idx="789">
                  <c:v>18.240000000000002</c:v>
                </c:pt>
                <c:pt idx="790">
                  <c:v>49.280000000000008</c:v>
                </c:pt>
                <c:pt idx="791">
                  <c:v>45.54</c:v>
                </c:pt>
                <c:pt idx="792">
                  <c:v>120.99000000000002</c:v>
                </c:pt>
                <c:pt idx="793">
                  <c:v>117.17499999999998</c:v>
                </c:pt>
                <c:pt idx="794">
                  <c:v>81.81</c:v>
                </c:pt>
                <c:pt idx="795">
                  <c:v>116.55</c:v>
                </c:pt>
                <c:pt idx="796">
                  <c:v>119.32499999999999</c:v>
                </c:pt>
                <c:pt idx="797">
                  <c:v>152.72499999999999</c:v>
                </c:pt>
                <c:pt idx="798">
                  <c:v>129.76499999999999</c:v>
                </c:pt>
                <c:pt idx="799">
                  <c:v>91.800000000000011</c:v>
                </c:pt>
                <c:pt idx="800">
                  <c:v>91.800000000000011</c:v>
                </c:pt>
                <c:pt idx="801">
                  <c:v>105.84</c:v>
                </c:pt>
                <c:pt idx="802">
                  <c:v>117.66</c:v>
                </c:pt>
                <c:pt idx="803">
                  <c:v>112.35</c:v>
                </c:pt>
                <c:pt idx="804">
                  <c:v>82.84</c:v>
                </c:pt>
                <c:pt idx="805">
                  <c:v>83.22</c:v>
                </c:pt>
                <c:pt idx="806">
                  <c:v>80.664999999999992</c:v>
                </c:pt>
                <c:pt idx="807">
                  <c:v>103.4</c:v>
                </c:pt>
                <c:pt idx="808">
                  <c:v>111.755</c:v>
                </c:pt>
                <c:pt idx="809">
                  <c:v>83.22</c:v>
                </c:pt>
                <c:pt idx="810">
                  <c:v>84.36</c:v>
                </c:pt>
                <c:pt idx="811">
                  <c:v>65.784999999999997</c:v>
                </c:pt>
                <c:pt idx="812">
                  <c:v>63.280000000000008</c:v>
                </c:pt>
                <c:pt idx="813">
                  <c:v>96.359999999999985</c:v>
                </c:pt>
                <c:pt idx="814">
                  <c:v>99.440000000000026</c:v>
                </c:pt>
                <c:pt idx="815">
                  <c:v>68.400000000000006</c:v>
                </c:pt>
                <c:pt idx="816">
                  <c:v>45.240000000000009</c:v>
                </c:pt>
                <c:pt idx="817">
                  <c:v>34.365000000000002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34.075000000000003</c:v>
                </c:pt>
                <c:pt idx="827">
                  <c:v>28.2</c:v>
                </c:pt>
                <c:pt idx="828">
                  <c:v>28.8</c:v>
                </c:pt>
                <c:pt idx="829">
                  <c:v>28.439999999999987</c:v>
                </c:pt>
                <c:pt idx="830">
                  <c:v>22.704999999999988</c:v>
                </c:pt>
                <c:pt idx="831">
                  <c:v>40.290000000000013</c:v>
                </c:pt>
                <c:pt idx="832">
                  <c:v>40.290000000000013</c:v>
                </c:pt>
                <c:pt idx="833">
                  <c:v>37.045000000000002</c:v>
                </c:pt>
                <c:pt idx="834">
                  <c:v>30.55</c:v>
                </c:pt>
                <c:pt idx="835">
                  <c:v>35.550000000000004</c:v>
                </c:pt>
                <c:pt idx="836">
                  <c:v>53.325000000000003</c:v>
                </c:pt>
                <c:pt idx="837">
                  <c:v>53.1</c:v>
                </c:pt>
                <c:pt idx="838">
                  <c:v>42.120000000000012</c:v>
                </c:pt>
                <c:pt idx="839">
                  <c:v>40.86</c:v>
                </c:pt>
                <c:pt idx="840">
                  <c:v>72.64</c:v>
                </c:pt>
                <c:pt idx="841">
                  <c:v>115.44000000000028</c:v>
                </c:pt>
                <c:pt idx="842">
                  <c:v>115.96000000000002</c:v>
                </c:pt>
                <c:pt idx="843">
                  <c:v>117</c:v>
                </c:pt>
                <c:pt idx="844">
                  <c:v>78.400000000000006</c:v>
                </c:pt>
                <c:pt idx="845">
                  <c:v>42.660000000000011</c:v>
                </c:pt>
                <c:pt idx="846">
                  <c:v>41.940000000000005</c:v>
                </c:pt>
                <c:pt idx="847">
                  <c:v>0</c:v>
                </c:pt>
                <c:pt idx="848">
                  <c:v>32.914999999999999</c:v>
                </c:pt>
                <c:pt idx="849">
                  <c:v>39.06</c:v>
                </c:pt>
                <c:pt idx="850">
                  <c:v>62.830000000000005</c:v>
                </c:pt>
                <c:pt idx="851">
                  <c:v>66.795000000000002</c:v>
                </c:pt>
                <c:pt idx="852">
                  <c:v>103.86999999999999</c:v>
                </c:pt>
                <c:pt idx="853">
                  <c:v>64.66</c:v>
                </c:pt>
                <c:pt idx="854">
                  <c:v>84</c:v>
                </c:pt>
                <c:pt idx="855">
                  <c:v>87.6</c:v>
                </c:pt>
                <c:pt idx="856">
                  <c:v>67.405000000000001</c:v>
                </c:pt>
                <c:pt idx="857">
                  <c:v>46.8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23</c:v>
                </c:pt>
                <c:pt idx="863">
                  <c:v>29.125</c:v>
                </c:pt>
                <c:pt idx="864">
                  <c:v>29.5</c:v>
                </c:pt>
                <c:pt idx="865">
                  <c:v>27.839999999999996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20.43</c:v>
                </c:pt>
                <c:pt idx="873">
                  <c:v>24.255000000000003</c:v>
                </c:pt>
                <c:pt idx="874">
                  <c:v>22.89</c:v>
                </c:pt>
                <c:pt idx="875">
                  <c:v>36.925000000000011</c:v>
                </c:pt>
                <c:pt idx="876">
                  <c:v>115.96000000000002</c:v>
                </c:pt>
                <c:pt idx="877">
                  <c:v>48.790000000000013</c:v>
                </c:pt>
                <c:pt idx="878">
                  <c:v>48.585000000000001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70.724999999999994</c:v>
                </c:pt>
                <c:pt idx="883">
                  <c:v>72.45</c:v>
                </c:pt>
                <c:pt idx="884">
                  <c:v>41.175000000000011</c:v>
                </c:pt>
                <c:pt idx="885">
                  <c:v>115.61999999999999</c:v>
                </c:pt>
                <c:pt idx="886">
                  <c:v>95.22999999999999</c:v>
                </c:pt>
                <c:pt idx="887">
                  <c:v>18.16</c:v>
                </c:pt>
                <c:pt idx="888">
                  <c:v>18.72</c:v>
                </c:pt>
                <c:pt idx="889">
                  <c:v>0</c:v>
                </c:pt>
                <c:pt idx="890">
                  <c:v>111.755</c:v>
                </c:pt>
                <c:pt idx="891">
                  <c:v>166.32000000000059</c:v>
                </c:pt>
                <c:pt idx="892">
                  <c:v>161.69999999999999</c:v>
                </c:pt>
                <c:pt idx="893">
                  <c:v>124.2</c:v>
                </c:pt>
                <c:pt idx="894">
                  <c:v>94.5</c:v>
                </c:pt>
                <c:pt idx="895">
                  <c:v>136.5</c:v>
                </c:pt>
                <c:pt idx="896">
                  <c:v>143</c:v>
                </c:pt>
                <c:pt idx="897">
                  <c:v>135.065</c:v>
                </c:pt>
                <c:pt idx="898">
                  <c:v>102.52000000000001</c:v>
                </c:pt>
                <c:pt idx="899">
                  <c:v>41.940000000000005</c:v>
                </c:pt>
                <c:pt idx="900">
                  <c:v>46.945</c:v>
                </c:pt>
                <c:pt idx="901">
                  <c:v>46.945</c:v>
                </c:pt>
                <c:pt idx="902">
                  <c:v>80.72999999999999</c:v>
                </c:pt>
                <c:pt idx="903">
                  <c:v>58.14</c:v>
                </c:pt>
                <c:pt idx="904">
                  <c:v>49.94</c:v>
                </c:pt>
                <c:pt idx="905">
                  <c:v>52.670000000000009</c:v>
                </c:pt>
                <c:pt idx="906">
                  <c:v>54.05</c:v>
                </c:pt>
                <c:pt idx="907">
                  <c:v>28.560000000000002</c:v>
                </c:pt>
                <c:pt idx="908">
                  <c:v>34.220000000000013</c:v>
                </c:pt>
                <c:pt idx="909">
                  <c:v>28.75</c:v>
                </c:pt>
                <c:pt idx="910">
                  <c:v>28.375</c:v>
                </c:pt>
                <c:pt idx="911">
                  <c:v>28.25</c:v>
                </c:pt>
                <c:pt idx="912">
                  <c:v>34.65</c:v>
                </c:pt>
                <c:pt idx="913">
                  <c:v>50.31</c:v>
                </c:pt>
                <c:pt idx="914">
                  <c:v>30.03</c:v>
                </c:pt>
                <c:pt idx="915">
                  <c:v>29.509999999999987</c:v>
                </c:pt>
                <c:pt idx="916">
                  <c:v>0</c:v>
                </c:pt>
                <c:pt idx="917">
                  <c:v>23.939999999999987</c:v>
                </c:pt>
                <c:pt idx="918">
                  <c:v>30.290000000000003</c:v>
                </c:pt>
                <c:pt idx="919">
                  <c:v>30.03</c:v>
                </c:pt>
                <c:pt idx="920">
                  <c:v>26.909999999999989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20.88</c:v>
                </c:pt>
                <c:pt idx="930">
                  <c:v>21.564999999999987</c:v>
                </c:pt>
                <c:pt idx="931">
                  <c:v>30.885000000000002</c:v>
                </c:pt>
                <c:pt idx="932">
                  <c:v>32.480000000000004</c:v>
                </c:pt>
                <c:pt idx="933">
                  <c:v>33.06</c:v>
                </c:pt>
                <c:pt idx="934">
                  <c:v>27.140000000000004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18.64</c:v>
                </c:pt>
                <c:pt idx="941">
                  <c:v>48.175000000000011</c:v>
                </c:pt>
                <c:pt idx="942">
                  <c:v>46.74</c:v>
                </c:pt>
                <c:pt idx="943">
                  <c:v>77.179999999999978</c:v>
                </c:pt>
                <c:pt idx="944">
                  <c:v>66.900000000000006</c:v>
                </c:pt>
                <c:pt idx="945">
                  <c:v>46.4</c:v>
                </c:pt>
                <c:pt idx="946">
                  <c:v>63.25</c:v>
                </c:pt>
                <c:pt idx="947">
                  <c:v>64.624999999999986</c:v>
                </c:pt>
                <c:pt idx="948">
                  <c:v>53.55</c:v>
                </c:pt>
                <c:pt idx="949">
                  <c:v>30.68</c:v>
                </c:pt>
                <c:pt idx="950">
                  <c:v>34.220000000000013</c:v>
                </c:pt>
                <c:pt idx="951">
                  <c:v>34.365000000000002</c:v>
                </c:pt>
                <c:pt idx="952">
                  <c:v>30.68</c:v>
                </c:pt>
                <c:pt idx="953">
                  <c:v>42.839999999999996</c:v>
                </c:pt>
                <c:pt idx="954">
                  <c:v>35.1</c:v>
                </c:pt>
                <c:pt idx="955">
                  <c:v>47.730000000000011</c:v>
                </c:pt>
                <c:pt idx="956">
                  <c:v>46.01</c:v>
                </c:pt>
                <c:pt idx="957">
                  <c:v>58.410000000000004</c:v>
                </c:pt>
                <c:pt idx="958">
                  <c:v>97.649999999999991</c:v>
                </c:pt>
                <c:pt idx="959">
                  <c:v>107.46000000000002</c:v>
                </c:pt>
                <c:pt idx="960">
                  <c:v>102.05999999999999</c:v>
                </c:pt>
                <c:pt idx="961">
                  <c:v>86.47999999999999</c:v>
                </c:pt>
                <c:pt idx="962">
                  <c:v>125.13</c:v>
                </c:pt>
                <c:pt idx="963">
                  <c:v>116.39000000000001</c:v>
                </c:pt>
                <c:pt idx="964">
                  <c:v>101.99000000000002</c:v>
                </c:pt>
                <c:pt idx="965">
                  <c:v>98.7</c:v>
                </c:pt>
                <c:pt idx="966">
                  <c:v>85.2</c:v>
                </c:pt>
                <c:pt idx="967">
                  <c:v>50.625000000000149</c:v>
                </c:pt>
                <c:pt idx="968">
                  <c:v>62.93</c:v>
                </c:pt>
                <c:pt idx="969">
                  <c:v>61.04</c:v>
                </c:pt>
                <c:pt idx="970">
                  <c:v>64.11999999999999</c:v>
                </c:pt>
                <c:pt idx="971">
                  <c:v>49.05</c:v>
                </c:pt>
                <c:pt idx="972">
                  <c:v>70.289999999999992</c:v>
                </c:pt>
                <c:pt idx="973">
                  <c:v>93.72</c:v>
                </c:pt>
                <c:pt idx="974">
                  <c:v>97.240000000000023</c:v>
                </c:pt>
                <c:pt idx="975">
                  <c:v>95.2</c:v>
                </c:pt>
                <c:pt idx="976">
                  <c:v>72</c:v>
                </c:pt>
                <c:pt idx="977">
                  <c:v>65.88000000000001</c:v>
                </c:pt>
                <c:pt idx="978">
                  <c:v>94.34</c:v>
                </c:pt>
                <c:pt idx="979">
                  <c:v>93.45</c:v>
                </c:pt>
                <c:pt idx="980">
                  <c:v>107.30999999999999</c:v>
                </c:pt>
                <c:pt idx="981">
                  <c:v>93.925000000000011</c:v>
                </c:pt>
                <c:pt idx="982">
                  <c:v>70.72</c:v>
                </c:pt>
                <c:pt idx="983">
                  <c:v>68.47999999999999</c:v>
                </c:pt>
                <c:pt idx="984">
                  <c:v>68.31</c:v>
                </c:pt>
                <c:pt idx="985">
                  <c:v>107.56500000000001</c:v>
                </c:pt>
                <c:pt idx="986">
                  <c:v>85.11999999999999</c:v>
                </c:pt>
                <c:pt idx="987">
                  <c:v>78.400000000000006</c:v>
                </c:pt>
                <c:pt idx="988">
                  <c:v>76.3</c:v>
                </c:pt>
                <c:pt idx="989">
                  <c:v>67.2</c:v>
                </c:pt>
                <c:pt idx="990">
                  <c:v>78.66</c:v>
                </c:pt>
                <c:pt idx="991">
                  <c:v>84.8</c:v>
                </c:pt>
                <c:pt idx="992">
                  <c:v>90</c:v>
                </c:pt>
                <c:pt idx="993">
                  <c:v>66.374999999999986</c:v>
                </c:pt>
                <c:pt idx="994">
                  <c:v>57.240000000000009</c:v>
                </c:pt>
                <c:pt idx="995">
                  <c:v>64.31</c:v>
                </c:pt>
                <c:pt idx="996">
                  <c:v>56.25</c:v>
                </c:pt>
                <c:pt idx="997">
                  <c:v>57.25</c:v>
                </c:pt>
                <c:pt idx="998">
                  <c:v>57.75</c:v>
                </c:pt>
                <c:pt idx="999">
                  <c:v>25.094999999999999</c:v>
                </c:pt>
                <c:pt idx="1000">
                  <c:v>22.04</c:v>
                </c:pt>
                <c:pt idx="1001">
                  <c:v>23.3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33.015000000000001</c:v>
                </c:pt>
                <c:pt idx="1008">
                  <c:v>85.86</c:v>
                </c:pt>
                <c:pt idx="1009">
                  <c:v>86.43</c:v>
                </c:pt>
                <c:pt idx="1010">
                  <c:v>93.45</c:v>
                </c:pt>
                <c:pt idx="1011">
                  <c:v>90.3</c:v>
                </c:pt>
                <c:pt idx="1012">
                  <c:v>192.72</c:v>
                </c:pt>
                <c:pt idx="1013">
                  <c:v>199.58500000000001</c:v>
                </c:pt>
                <c:pt idx="1014">
                  <c:v>150.51000000000002</c:v>
                </c:pt>
                <c:pt idx="1015">
                  <c:v>148.76999999999998</c:v>
                </c:pt>
                <c:pt idx="1016">
                  <c:v>178.99999999999997</c:v>
                </c:pt>
                <c:pt idx="1017">
                  <c:v>159.70499999999998</c:v>
                </c:pt>
                <c:pt idx="1018">
                  <c:v>157.57500000000002</c:v>
                </c:pt>
                <c:pt idx="1019">
                  <c:v>119.03999999999999</c:v>
                </c:pt>
                <c:pt idx="1020">
                  <c:v>112.83999999999999</c:v>
                </c:pt>
                <c:pt idx="1021">
                  <c:v>143.05500000000001</c:v>
                </c:pt>
                <c:pt idx="1022">
                  <c:v>138.96</c:v>
                </c:pt>
                <c:pt idx="1023">
                  <c:v>132.97499999999999</c:v>
                </c:pt>
                <c:pt idx="1024">
                  <c:v>132.30000000000001</c:v>
                </c:pt>
                <c:pt idx="1025">
                  <c:v>111.1</c:v>
                </c:pt>
                <c:pt idx="1026">
                  <c:v>82.95</c:v>
                </c:pt>
                <c:pt idx="1027">
                  <c:v>84</c:v>
                </c:pt>
                <c:pt idx="1028">
                  <c:v>65.784999999999997</c:v>
                </c:pt>
                <c:pt idx="1029">
                  <c:v>67.554999999999993</c:v>
                </c:pt>
                <c:pt idx="1030">
                  <c:v>41.58</c:v>
                </c:pt>
                <c:pt idx="1031">
                  <c:v>24.884999999999987</c:v>
                </c:pt>
                <c:pt idx="1032">
                  <c:v>22.419999999999987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50.625000000000149</c:v>
                </c:pt>
                <c:pt idx="1042">
                  <c:v>74.25</c:v>
                </c:pt>
                <c:pt idx="1043">
                  <c:v>77.22</c:v>
                </c:pt>
                <c:pt idx="1044">
                  <c:v>35.96</c:v>
                </c:pt>
                <c:pt idx="1045">
                  <c:v>33.9</c:v>
                </c:pt>
                <c:pt idx="1046">
                  <c:v>51.75</c:v>
                </c:pt>
                <c:pt idx="1047">
                  <c:v>46.35</c:v>
                </c:pt>
                <c:pt idx="1048">
                  <c:v>95.55</c:v>
                </c:pt>
                <c:pt idx="1049">
                  <c:v>132.84</c:v>
                </c:pt>
                <c:pt idx="1050">
                  <c:v>95.85</c:v>
                </c:pt>
                <c:pt idx="1051">
                  <c:v>123.6</c:v>
                </c:pt>
                <c:pt idx="1052">
                  <c:v>121.2</c:v>
                </c:pt>
                <c:pt idx="1053">
                  <c:v>113.3</c:v>
                </c:pt>
                <c:pt idx="1054">
                  <c:v>141.44</c:v>
                </c:pt>
                <c:pt idx="1055">
                  <c:v>50.74</c:v>
                </c:pt>
                <c:pt idx="1056">
                  <c:v>51.6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23.9</c:v>
                </c:pt>
                <c:pt idx="1061">
                  <c:v>23.5</c:v>
                </c:pt>
                <c:pt idx="1062">
                  <c:v>27.839999999999996</c:v>
                </c:pt>
                <c:pt idx="1063">
                  <c:v>45.8</c:v>
                </c:pt>
                <c:pt idx="1064">
                  <c:v>55.75</c:v>
                </c:pt>
                <c:pt idx="1065">
                  <c:v>92.545000000000002</c:v>
                </c:pt>
                <c:pt idx="1066">
                  <c:v>93.79</c:v>
                </c:pt>
                <c:pt idx="1067">
                  <c:v>51.075000000000003</c:v>
                </c:pt>
                <c:pt idx="1068">
                  <c:v>50.6</c:v>
                </c:pt>
                <c:pt idx="1069">
                  <c:v>44</c:v>
                </c:pt>
                <c:pt idx="1070">
                  <c:v>46</c:v>
                </c:pt>
                <c:pt idx="1071">
                  <c:v>62.7</c:v>
                </c:pt>
                <c:pt idx="1072">
                  <c:v>63.18</c:v>
                </c:pt>
                <c:pt idx="1073">
                  <c:v>30.68</c:v>
                </c:pt>
                <c:pt idx="1074">
                  <c:v>23.9</c:v>
                </c:pt>
                <c:pt idx="1075">
                  <c:v>23.7</c:v>
                </c:pt>
                <c:pt idx="1076">
                  <c:v>22.610000000000031</c:v>
                </c:pt>
                <c:pt idx="1077">
                  <c:v>30.939999999999987</c:v>
                </c:pt>
                <c:pt idx="1078">
                  <c:v>30.03</c:v>
                </c:pt>
                <c:pt idx="1079">
                  <c:v>28.990000000000002</c:v>
                </c:pt>
                <c:pt idx="1080">
                  <c:v>49.68</c:v>
                </c:pt>
                <c:pt idx="1081">
                  <c:v>76.679999999999978</c:v>
                </c:pt>
                <c:pt idx="1082">
                  <c:v>116.02500000000001</c:v>
                </c:pt>
                <c:pt idx="1083">
                  <c:v>53.819999999999993</c:v>
                </c:pt>
                <c:pt idx="1084">
                  <c:v>54.510000000000005</c:v>
                </c:pt>
                <c:pt idx="1085">
                  <c:v>21.6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18.479999999999986</c:v>
                </c:pt>
                <c:pt idx="1092">
                  <c:v>29.125</c:v>
                </c:pt>
                <c:pt idx="1093">
                  <c:v>29</c:v>
                </c:pt>
                <c:pt idx="1094">
                  <c:v>58.5</c:v>
                </c:pt>
                <c:pt idx="1095">
                  <c:v>35.1</c:v>
                </c:pt>
                <c:pt idx="1096">
                  <c:v>29.5</c:v>
                </c:pt>
                <c:pt idx="1097">
                  <c:v>27.839999999999996</c:v>
                </c:pt>
                <c:pt idx="1098">
                  <c:v>28.079999999999988</c:v>
                </c:pt>
                <c:pt idx="1099">
                  <c:v>35.1</c:v>
                </c:pt>
                <c:pt idx="1100">
                  <c:v>39.949999999999996</c:v>
                </c:pt>
                <c:pt idx="1101">
                  <c:v>33.495000000000012</c:v>
                </c:pt>
                <c:pt idx="1102">
                  <c:v>33.785000000000011</c:v>
                </c:pt>
                <c:pt idx="1103">
                  <c:v>43.68</c:v>
                </c:pt>
                <c:pt idx="1104">
                  <c:v>46.8</c:v>
                </c:pt>
                <c:pt idx="1105">
                  <c:v>85.5</c:v>
                </c:pt>
                <c:pt idx="1106">
                  <c:v>64.09</c:v>
                </c:pt>
                <c:pt idx="1107">
                  <c:v>63.51</c:v>
                </c:pt>
                <c:pt idx="1108">
                  <c:v>69.7</c:v>
                </c:pt>
                <c:pt idx="1109">
                  <c:v>89.89</c:v>
                </c:pt>
                <c:pt idx="1110">
                  <c:v>185.12</c:v>
                </c:pt>
                <c:pt idx="1111">
                  <c:v>169.1</c:v>
                </c:pt>
                <c:pt idx="1112">
                  <c:v>146.28</c:v>
                </c:pt>
                <c:pt idx="1113">
                  <c:v>148.72</c:v>
                </c:pt>
                <c:pt idx="1114">
                  <c:v>192.72</c:v>
                </c:pt>
                <c:pt idx="1115">
                  <c:v>241.67</c:v>
                </c:pt>
                <c:pt idx="1116">
                  <c:v>244.53000000000003</c:v>
                </c:pt>
                <c:pt idx="1117">
                  <c:v>184.47</c:v>
                </c:pt>
                <c:pt idx="1118">
                  <c:v>329</c:v>
                </c:pt>
                <c:pt idx="1119">
                  <c:v>99.75</c:v>
                </c:pt>
                <c:pt idx="1120">
                  <c:v>106.5</c:v>
                </c:pt>
                <c:pt idx="1121">
                  <c:v>224.42500000000001</c:v>
                </c:pt>
                <c:pt idx="1122">
                  <c:v>146.685</c:v>
                </c:pt>
                <c:pt idx="1123">
                  <c:v>455.03999999999894</c:v>
                </c:pt>
                <c:pt idx="1124">
                  <c:v>226.33500000000001</c:v>
                </c:pt>
                <c:pt idx="1125">
                  <c:v>124.14999999999999</c:v>
                </c:pt>
                <c:pt idx="1126">
                  <c:v>124.83</c:v>
                </c:pt>
                <c:pt idx="1127">
                  <c:v>239.36</c:v>
                </c:pt>
                <c:pt idx="1128">
                  <c:v>142.04</c:v>
                </c:pt>
                <c:pt idx="1129">
                  <c:v>43.02</c:v>
                </c:pt>
                <c:pt idx="1130">
                  <c:v>43.2</c:v>
                </c:pt>
                <c:pt idx="1131">
                  <c:v>0</c:v>
                </c:pt>
                <c:pt idx="1132">
                  <c:v>18.559999999999999</c:v>
                </c:pt>
                <c:pt idx="1133">
                  <c:v>34.050000000000004</c:v>
                </c:pt>
                <c:pt idx="1134">
                  <c:v>32.849999999999994</c:v>
                </c:pt>
                <c:pt idx="1135">
                  <c:v>80.289999999999992</c:v>
                </c:pt>
                <c:pt idx="1136">
                  <c:v>89.640000000000015</c:v>
                </c:pt>
                <c:pt idx="1137">
                  <c:v>73.260000000000005</c:v>
                </c:pt>
                <c:pt idx="1138">
                  <c:v>44.6</c:v>
                </c:pt>
                <c:pt idx="1139">
                  <c:v>44.2</c:v>
                </c:pt>
                <c:pt idx="1140">
                  <c:v>79.349999999999994</c:v>
                </c:pt>
                <c:pt idx="1141">
                  <c:v>61.745000000000012</c:v>
                </c:pt>
                <c:pt idx="1142">
                  <c:v>38.115000000000002</c:v>
                </c:pt>
                <c:pt idx="1143">
                  <c:v>38.115000000000002</c:v>
                </c:pt>
                <c:pt idx="1144">
                  <c:v>26.909999999999989</c:v>
                </c:pt>
                <c:pt idx="1145">
                  <c:v>23.5</c:v>
                </c:pt>
                <c:pt idx="1146">
                  <c:v>29.625</c:v>
                </c:pt>
                <c:pt idx="1147">
                  <c:v>19.04</c:v>
                </c:pt>
                <c:pt idx="1148">
                  <c:v>19.2</c:v>
                </c:pt>
                <c:pt idx="1149">
                  <c:v>0</c:v>
                </c:pt>
                <c:pt idx="1150">
                  <c:v>0</c:v>
                </c:pt>
                <c:pt idx="1151">
                  <c:v>162.89000000000001</c:v>
                </c:pt>
                <c:pt idx="1152">
                  <c:v>157.52000000000001</c:v>
                </c:pt>
                <c:pt idx="1153">
                  <c:v>265.35000000000002</c:v>
                </c:pt>
                <c:pt idx="1154">
                  <c:v>205.72499999999999</c:v>
                </c:pt>
                <c:pt idx="1155">
                  <c:v>127.01500000000001</c:v>
                </c:pt>
                <c:pt idx="1156">
                  <c:v>154.84</c:v>
                </c:pt>
                <c:pt idx="1157">
                  <c:v>168.26999999999998</c:v>
                </c:pt>
                <c:pt idx="1158">
                  <c:v>144.47999999999999</c:v>
                </c:pt>
                <c:pt idx="1159">
                  <c:v>83.78</c:v>
                </c:pt>
                <c:pt idx="1160">
                  <c:v>21.509999999999987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v>Rear</c:v>
          </c:tx>
          <c:spPr>
            <a:ln w="25400">
              <a:solidFill>
                <a:srgbClr val="2B399F"/>
              </a:solidFill>
            </a:ln>
          </c:spPr>
          <c:marker>
            <c:symbol val="none"/>
          </c:marker>
          <c:cat>
            <c:numRef>
              <c:f>Raw!$S$1:$S$1304</c:f>
              <c:numCache>
                <c:formatCode>General</c:formatCode>
                <c:ptCount val="1304"/>
                <c:pt idx="0">
                  <c:v>0</c:v>
                </c:pt>
                <c:pt idx="20">
                  <c:v>1</c:v>
                </c:pt>
                <c:pt idx="40">
                  <c:v>2</c:v>
                </c:pt>
                <c:pt idx="60">
                  <c:v>3</c:v>
                </c:pt>
                <c:pt idx="80">
                  <c:v>4</c:v>
                </c:pt>
                <c:pt idx="100">
                  <c:v>5</c:v>
                </c:pt>
                <c:pt idx="120">
                  <c:v>6</c:v>
                </c:pt>
                <c:pt idx="140">
                  <c:v>7</c:v>
                </c:pt>
                <c:pt idx="160">
                  <c:v>8</c:v>
                </c:pt>
                <c:pt idx="180">
                  <c:v>9</c:v>
                </c:pt>
                <c:pt idx="200">
                  <c:v>10</c:v>
                </c:pt>
                <c:pt idx="220">
                  <c:v>11</c:v>
                </c:pt>
                <c:pt idx="240">
                  <c:v>12</c:v>
                </c:pt>
                <c:pt idx="260">
                  <c:v>13</c:v>
                </c:pt>
                <c:pt idx="280">
                  <c:v>14</c:v>
                </c:pt>
                <c:pt idx="300">
                  <c:v>15</c:v>
                </c:pt>
                <c:pt idx="320">
                  <c:v>16</c:v>
                </c:pt>
                <c:pt idx="340">
                  <c:v>17</c:v>
                </c:pt>
                <c:pt idx="360">
                  <c:v>18</c:v>
                </c:pt>
                <c:pt idx="380">
                  <c:v>19</c:v>
                </c:pt>
                <c:pt idx="400">
                  <c:v>20</c:v>
                </c:pt>
                <c:pt idx="420">
                  <c:v>21</c:v>
                </c:pt>
                <c:pt idx="440">
                  <c:v>22</c:v>
                </c:pt>
                <c:pt idx="460">
                  <c:v>23</c:v>
                </c:pt>
                <c:pt idx="480">
                  <c:v>24</c:v>
                </c:pt>
                <c:pt idx="500">
                  <c:v>25</c:v>
                </c:pt>
                <c:pt idx="520">
                  <c:v>26</c:v>
                </c:pt>
                <c:pt idx="540">
                  <c:v>27</c:v>
                </c:pt>
                <c:pt idx="560">
                  <c:v>28</c:v>
                </c:pt>
                <c:pt idx="580">
                  <c:v>29</c:v>
                </c:pt>
                <c:pt idx="600">
                  <c:v>30</c:v>
                </c:pt>
                <c:pt idx="620">
                  <c:v>31</c:v>
                </c:pt>
                <c:pt idx="640">
                  <c:v>32</c:v>
                </c:pt>
                <c:pt idx="660">
                  <c:v>33</c:v>
                </c:pt>
                <c:pt idx="680">
                  <c:v>34</c:v>
                </c:pt>
                <c:pt idx="700">
                  <c:v>35</c:v>
                </c:pt>
                <c:pt idx="720">
                  <c:v>36</c:v>
                </c:pt>
                <c:pt idx="740">
                  <c:v>37</c:v>
                </c:pt>
                <c:pt idx="760">
                  <c:v>38</c:v>
                </c:pt>
                <c:pt idx="780">
                  <c:v>39</c:v>
                </c:pt>
                <c:pt idx="800">
                  <c:v>40</c:v>
                </c:pt>
                <c:pt idx="820">
                  <c:v>41</c:v>
                </c:pt>
                <c:pt idx="840">
                  <c:v>42</c:v>
                </c:pt>
                <c:pt idx="860">
                  <c:v>43</c:v>
                </c:pt>
                <c:pt idx="880">
                  <c:v>44</c:v>
                </c:pt>
                <c:pt idx="900">
                  <c:v>45</c:v>
                </c:pt>
                <c:pt idx="920">
                  <c:v>46</c:v>
                </c:pt>
                <c:pt idx="940">
                  <c:v>47</c:v>
                </c:pt>
                <c:pt idx="960">
                  <c:v>48</c:v>
                </c:pt>
                <c:pt idx="980">
                  <c:v>49</c:v>
                </c:pt>
                <c:pt idx="1000">
                  <c:v>50</c:v>
                </c:pt>
                <c:pt idx="1020">
                  <c:v>51</c:v>
                </c:pt>
                <c:pt idx="1040">
                  <c:v>52</c:v>
                </c:pt>
                <c:pt idx="1060">
                  <c:v>53</c:v>
                </c:pt>
                <c:pt idx="1080">
                  <c:v>54</c:v>
                </c:pt>
                <c:pt idx="1100">
                  <c:v>55</c:v>
                </c:pt>
                <c:pt idx="1120">
                  <c:v>56</c:v>
                </c:pt>
                <c:pt idx="1140">
                  <c:v>57</c:v>
                </c:pt>
                <c:pt idx="1160">
                  <c:v>58</c:v>
                </c:pt>
                <c:pt idx="1180">
                  <c:v>59</c:v>
                </c:pt>
                <c:pt idx="1200">
                  <c:v>60</c:v>
                </c:pt>
                <c:pt idx="1220">
                  <c:v>61</c:v>
                </c:pt>
                <c:pt idx="1240">
                  <c:v>62</c:v>
                </c:pt>
                <c:pt idx="1260">
                  <c:v>63</c:v>
                </c:pt>
                <c:pt idx="1280">
                  <c:v>64</c:v>
                </c:pt>
                <c:pt idx="1300">
                  <c:v>65</c:v>
                </c:pt>
              </c:numCache>
            </c:numRef>
          </c:cat>
          <c:val>
            <c:numRef>
              <c:f>Raw!$Y$73:$Y$1236</c:f>
              <c:numCache>
                <c:formatCode>0.0</c:formatCode>
                <c:ptCount val="11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21.779999999999987</c:v>
                </c:pt>
                <c:pt idx="5">
                  <c:v>22.229999999999986</c:v>
                </c:pt>
                <c:pt idx="6">
                  <c:v>0</c:v>
                </c:pt>
                <c:pt idx="7">
                  <c:v>0</c:v>
                </c:pt>
                <c:pt idx="8">
                  <c:v>24.884999999999987</c:v>
                </c:pt>
                <c:pt idx="9">
                  <c:v>99</c:v>
                </c:pt>
                <c:pt idx="10">
                  <c:v>94.5</c:v>
                </c:pt>
                <c:pt idx="11">
                  <c:v>90.524999999999991</c:v>
                </c:pt>
                <c:pt idx="12">
                  <c:v>105.84</c:v>
                </c:pt>
                <c:pt idx="13">
                  <c:v>152.25</c:v>
                </c:pt>
                <c:pt idx="14">
                  <c:v>152.25</c:v>
                </c:pt>
                <c:pt idx="15">
                  <c:v>132.5</c:v>
                </c:pt>
                <c:pt idx="16">
                  <c:v>103.95</c:v>
                </c:pt>
                <c:pt idx="17">
                  <c:v>99.19</c:v>
                </c:pt>
                <c:pt idx="18">
                  <c:v>99.9</c:v>
                </c:pt>
                <c:pt idx="19">
                  <c:v>99.450000000000017</c:v>
                </c:pt>
                <c:pt idx="20">
                  <c:v>104.62499999999999</c:v>
                </c:pt>
                <c:pt idx="21">
                  <c:v>62.1</c:v>
                </c:pt>
                <c:pt idx="22">
                  <c:v>52.670000000000009</c:v>
                </c:pt>
                <c:pt idx="23">
                  <c:v>52.670000000000009</c:v>
                </c:pt>
                <c:pt idx="24">
                  <c:v>50.38</c:v>
                </c:pt>
                <c:pt idx="25">
                  <c:v>58.395000000000003</c:v>
                </c:pt>
                <c:pt idx="26">
                  <c:v>67.554999999999993</c:v>
                </c:pt>
                <c:pt idx="27">
                  <c:v>46.8</c:v>
                </c:pt>
                <c:pt idx="28">
                  <c:v>46.2</c:v>
                </c:pt>
                <c:pt idx="29">
                  <c:v>45.8</c:v>
                </c:pt>
                <c:pt idx="30">
                  <c:v>76.23</c:v>
                </c:pt>
                <c:pt idx="31">
                  <c:v>75.569999999999993</c:v>
                </c:pt>
                <c:pt idx="32">
                  <c:v>74.580000000000013</c:v>
                </c:pt>
                <c:pt idx="33">
                  <c:v>61.48</c:v>
                </c:pt>
                <c:pt idx="34">
                  <c:v>49.94</c:v>
                </c:pt>
                <c:pt idx="35">
                  <c:v>46.535000000000011</c:v>
                </c:pt>
                <c:pt idx="36">
                  <c:v>79.45</c:v>
                </c:pt>
                <c:pt idx="37">
                  <c:v>80.849999999999994</c:v>
                </c:pt>
                <c:pt idx="38">
                  <c:v>65.239999999999995</c:v>
                </c:pt>
                <c:pt idx="39">
                  <c:v>51.48</c:v>
                </c:pt>
                <c:pt idx="40">
                  <c:v>37.949999999999996</c:v>
                </c:pt>
                <c:pt idx="41">
                  <c:v>35.805</c:v>
                </c:pt>
                <c:pt idx="42">
                  <c:v>36.735000000000063</c:v>
                </c:pt>
                <c:pt idx="43">
                  <c:v>48</c:v>
                </c:pt>
                <c:pt idx="44">
                  <c:v>24.2</c:v>
                </c:pt>
                <c:pt idx="45">
                  <c:v>57.240000000000009</c:v>
                </c:pt>
                <c:pt idx="46">
                  <c:v>52.65</c:v>
                </c:pt>
                <c:pt idx="47">
                  <c:v>123.82</c:v>
                </c:pt>
                <c:pt idx="48">
                  <c:v>365.71999999999969</c:v>
                </c:pt>
                <c:pt idx="49">
                  <c:v>385.60500000000002</c:v>
                </c:pt>
                <c:pt idx="50">
                  <c:v>318.60000000000002</c:v>
                </c:pt>
                <c:pt idx="51">
                  <c:v>316.83</c:v>
                </c:pt>
                <c:pt idx="52">
                  <c:v>324.67500000000001</c:v>
                </c:pt>
                <c:pt idx="53">
                  <c:v>273.10499999999996</c:v>
                </c:pt>
                <c:pt idx="54">
                  <c:v>217.35000000000059</c:v>
                </c:pt>
                <c:pt idx="55">
                  <c:v>233.45000000000007</c:v>
                </c:pt>
                <c:pt idx="56">
                  <c:v>221.54000000000002</c:v>
                </c:pt>
                <c:pt idx="57">
                  <c:v>135.58500000000001</c:v>
                </c:pt>
                <c:pt idx="58">
                  <c:v>159.1</c:v>
                </c:pt>
                <c:pt idx="59">
                  <c:v>83.22</c:v>
                </c:pt>
                <c:pt idx="60">
                  <c:v>87.235000000000014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44.655000000000001</c:v>
                </c:pt>
                <c:pt idx="66">
                  <c:v>89.7</c:v>
                </c:pt>
                <c:pt idx="67">
                  <c:v>92.745000000000005</c:v>
                </c:pt>
                <c:pt idx="68">
                  <c:v>113</c:v>
                </c:pt>
                <c:pt idx="69">
                  <c:v>115.5</c:v>
                </c:pt>
                <c:pt idx="70">
                  <c:v>139.23999999999998</c:v>
                </c:pt>
                <c:pt idx="71">
                  <c:v>86.58</c:v>
                </c:pt>
                <c:pt idx="72">
                  <c:v>51.75</c:v>
                </c:pt>
                <c:pt idx="73">
                  <c:v>122.21000000000002</c:v>
                </c:pt>
                <c:pt idx="74">
                  <c:v>118.58000000000001</c:v>
                </c:pt>
                <c:pt idx="75">
                  <c:v>153.435</c:v>
                </c:pt>
                <c:pt idx="76">
                  <c:v>167.32000000000059</c:v>
                </c:pt>
                <c:pt idx="77">
                  <c:v>131.67000000000002</c:v>
                </c:pt>
                <c:pt idx="78">
                  <c:v>150.95500000000001</c:v>
                </c:pt>
                <c:pt idx="79">
                  <c:v>127.44000000000031</c:v>
                </c:pt>
                <c:pt idx="80">
                  <c:v>24.1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26.04</c:v>
                </c:pt>
                <c:pt idx="85">
                  <c:v>57.505000000000003</c:v>
                </c:pt>
                <c:pt idx="86">
                  <c:v>106.09</c:v>
                </c:pt>
                <c:pt idx="87">
                  <c:v>112.785</c:v>
                </c:pt>
                <c:pt idx="88">
                  <c:v>140.49</c:v>
                </c:pt>
                <c:pt idx="89">
                  <c:v>68.440000000000026</c:v>
                </c:pt>
                <c:pt idx="90">
                  <c:v>32.9</c:v>
                </c:pt>
                <c:pt idx="91">
                  <c:v>29.5</c:v>
                </c:pt>
                <c:pt idx="92">
                  <c:v>29.75</c:v>
                </c:pt>
                <c:pt idx="93">
                  <c:v>21.6</c:v>
                </c:pt>
                <c:pt idx="94">
                  <c:v>22.704999999999988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21.330000000000005</c:v>
                </c:pt>
                <c:pt idx="99">
                  <c:v>0</c:v>
                </c:pt>
                <c:pt idx="100">
                  <c:v>18.240000000000002</c:v>
                </c:pt>
                <c:pt idx="101">
                  <c:v>18.32</c:v>
                </c:pt>
                <c:pt idx="102">
                  <c:v>18.8</c:v>
                </c:pt>
                <c:pt idx="103">
                  <c:v>21.330000000000005</c:v>
                </c:pt>
                <c:pt idx="104">
                  <c:v>21.240000000000002</c:v>
                </c:pt>
                <c:pt idx="105">
                  <c:v>29.640000000000004</c:v>
                </c:pt>
                <c:pt idx="106">
                  <c:v>30.03</c:v>
                </c:pt>
                <c:pt idx="107">
                  <c:v>37.620000000000012</c:v>
                </c:pt>
                <c:pt idx="108">
                  <c:v>47.15</c:v>
                </c:pt>
                <c:pt idx="109">
                  <c:v>50.175000000000011</c:v>
                </c:pt>
                <c:pt idx="110">
                  <c:v>49.5</c:v>
                </c:pt>
                <c:pt idx="111">
                  <c:v>86.8</c:v>
                </c:pt>
                <c:pt idx="112">
                  <c:v>88.289999999999992</c:v>
                </c:pt>
                <c:pt idx="113">
                  <c:v>95.92</c:v>
                </c:pt>
                <c:pt idx="114">
                  <c:v>115.02000000000001</c:v>
                </c:pt>
                <c:pt idx="115">
                  <c:v>118.8</c:v>
                </c:pt>
                <c:pt idx="116">
                  <c:v>121.55</c:v>
                </c:pt>
                <c:pt idx="117">
                  <c:v>99.235000000000014</c:v>
                </c:pt>
                <c:pt idx="118">
                  <c:v>71.190000000000012</c:v>
                </c:pt>
                <c:pt idx="119">
                  <c:v>70.56</c:v>
                </c:pt>
                <c:pt idx="120">
                  <c:v>57.75</c:v>
                </c:pt>
                <c:pt idx="121">
                  <c:v>41.475000000000001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21.959999999999987</c:v>
                </c:pt>
                <c:pt idx="130">
                  <c:v>21.959999999999987</c:v>
                </c:pt>
                <c:pt idx="131">
                  <c:v>0</c:v>
                </c:pt>
                <c:pt idx="132">
                  <c:v>19.52</c:v>
                </c:pt>
                <c:pt idx="133">
                  <c:v>19.439999999999987</c:v>
                </c:pt>
                <c:pt idx="134">
                  <c:v>19.36</c:v>
                </c:pt>
                <c:pt idx="135">
                  <c:v>45.220000000000013</c:v>
                </c:pt>
                <c:pt idx="136">
                  <c:v>36.58</c:v>
                </c:pt>
                <c:pt idx="137">
                  <c:v>70.72</c:v>
                </c:pt>
                <c:pt idx="138">
                  <c:v>71.039999999999992</c:v>
                </c:pt>
                <c:pt idx="139">
                  <c:v>119.6</c:v>
                </c:pt>
                <c:pt idx="140">
                  <c:v>113.67999999999998</c:v>
                </c:pt>
                <c:pt idx="141">
                  <c:v>48.379999999999995</c:v>
                </c:pt>
                <c:pt idx="142">
                  <c:v>48.790000000000013</c:v>
                </c:pt>
                <c:pt idx="143">
                  <c:v>29.375</c:v>
                </c:pt>
                <c:pt idx="144">
                  <c:v>34.875</c:v>
                </c:pt>
                <c:pt idx="145">
                  <c:v>90.8</c:v>
                </c:pt>
                <c:pt idx="146">
                  <c:v>115.5</c:v>
                </c:pt>
                <c:pt idx="147">
                  <c:v>116.05</c:v>
                </c:pt>
                <c:pt idx="148">
                  <c:v>105.84</c:v>
                </c:pt>
                <c:pt idx="149">
                  <c:v>92.8</c:v>
                </c:pt>
                <c:pt idx="150">
                  <c:v>35.4</c:v>
                </c:pt>
                <c:pt idx="151">
                  <c:v>35.700000000000003</c:v>
                </c:pt>
                <c:pt idx="152">
                  <c:v>46.995000000000012</c:v>
                </c:pt>
                <c:pt idx="153">
                  <c:v>22.8</c:v>
                </c:pt>
                <c:pt idx="154">
                  <c:v>19.36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27.024999999999999</c:v>
                </c:pt>
                <c:pt idx="160">
                  <c:v>26.794999999999987</c:v>
                </c:pt>
                <c:pt idx="161">
                  <c:v>32.700000000000003</c:v>
                </c:pt>
                <c:pt idx="162">
                  <c:v>51.290000000000013</c:v>
                </c:pt>
                <c:pt idx="163">
                  <c:v>91.124999999999986</c:v>
                </c:pt>
                <c:pt idx="164">
                  <c:v>73.485000000000014</c:v>
                </c:pt>
                <c:pt idx="165">
                  <c:v>73.14</c:v>
                </c:pt>
                <c:pt idx="166">
                  <c:v>72.27</c:v>
                </c:pt>
                <c:pt idx="167">
                  <c:v>55.59</c:v>
                </c:pt>
                <c:pt idx="168">
                  <c:v>79.92</c:v>
                </c:pt>
                <c:pt idx="169">
                  <c:v>72.134999999999991</c:v>
                </c:pt>
                <c:pt idx="170">
                  <c:v>73.08</c:v>
                </c:pt>
                <c:pt idx="171">
                  <c:v>24</c:v>
                </c:pt>
                <c:pt idx="172">
                  <c:v>20.610000000000031</c:v>
                </c:pt>
                <c:pt idx="173">
                  <c:v>43.89</c:v>
                </c:pt>
                <c:pt idx="174">
                  <c:v>40.28</c:v>
                </c:pt>
                <c:pt idx="175">
                  <c:v>116.85</c:v>
                </c:pt>
                <c:pt idx="176">
                  <c:v>175.595</c:v>
                </c:pt>
                <c:pt idx="177">
                  <c:v>127.01500000000001</c:v>
                </c:pt>
                <c:pt idx="178">
                  <c:v>178.60499999999999</c:v>
                </c:pt>
                <c:pt idx="179">
                  <c:v>175.76999999999998</c:v>
                </c:pt>
                <c:pt idx="180">
                  <c:v>205.44</c:v>
                </c:pt>
                <c:pt idx="181">
                  <c:v>172.82500000000007</c:v>
                </c:pt>
                <c:pt idx="182">
                  <c:v>28.650000000000031</c:v>
                </c:pt>
                <c:pt idx="183">
                  <c:v>28.05</c:v>
                </c:pt>
                <c:pt idx="184">
                  <c:v>143.55000000000001</c:v>
                </c:pt>
                <c:pt idx="185">
                  <c:v>200.38000000000059</c:v>
                </c:pt>
                <c:pt idx="186">
                  <c:v>248.535</c:v>
                </c:pt>
                <c:pt idx="187">
                  <c:v>239.625</c:v>
                </c:pt>
                <c:pt idx="188">
                  <c:v>262.125</c:v>
                </c:pt>
                <c:pt idx="189">
                  <c:v>51.17</c:v>
                </c:pt>
                <c:pt idx="190">
                  <c:v>0</c:v>
                </c:pt>
                <c:pt idx="191">
                  <c:v>37.449999999999996</c:v>
                </c:pt>
                <c:pt idx="192">
                  <c:v>40.25</c:v>
                </c:pt>
                <c:pt idx="193">
                  <c:v>174.40500000000003</c:v>
                </c:pt>
                <c:pt idx="194">
                  <c:v>132.23999999999998</c:v>
                </c:pt>
                <c:pt idx="195">
                  <c:v>39.76500000000015</c:v>
                </c:pt>
                <c:pt idx="196">
                  <c:v>38.27000000000001</c:v>
                </c:pt>
                <c:pt idx="197">
                  <c:v>34.615000000000002</c:v>
                </c:pt>
                <c:pt idx="198">
                  <c:v>161.80500000000001</c:v>
                </c:pt>
                <c:pt idx="199">
                  <c:v>177.85500000000027</c:v>
                </c:pt>
                <c:pt idx="200">
                  <c:v>147.19999999999999</c:v>
                </c:pt>
                <c:pt idx="201">
                  <c:v>37.045000000000002</c:v>
                </c:pt>
                <c:pt idx="202">
                  <c:v>37.200000000000003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19.279999999999987</c:v>
                </c:pt>
                <c:pt idx="209">
                  <c:v>26.875</c:v>
                </c:pt>
                <c:pt idx="210">
                  <c:v>45.98</c:v>
                </c:pt>
                <c:pt idx="211">
                  <c:v>47.52</c:v>
                </c:pt>
                <c:pt idx="212">
                  <c:v>63.745000000000012</c:v>
                </c:pt>
                <c:pt idx="213">
                  <c:v>66.08</c:v>
                </c:pt>
                <c:pt idx="214">
                  <c:v>80.3</c:v>
                </c:pt>
                <c:pt idx="215">
                  <c:v>77.745000000000005</c:v>
                </c:pt>
                <c:pt idx="216">
                  <c:v>108.07</c:v>
                </c:pt>
                <c:pt idx="217">
                  <c:v>103.69500000000001</c:v>
                </c:pt>
                <c:pt idx="218">
                  <c:v>34.945000000000007</c:v>
                </c:pt>
                <c:pt idx="219">
                  <c:v>0</c:v>
                </c:pt>
                <c:pt idx="220">
                  <c:v>0</c:v>
                </c:pt>
                <c:pt idx="221">
                  <c:v>34.200000000000003</c:v>
                </c:pt>
                <c:pt idx="222">
                  <c:v>38.15</c:v>
                </c:pt>
                <c:pt idx="223">
                  <c:v>52.559999999999988</c:v>
                </c:pt>
                <c:pt idx="224">
                  <c:v>54</c:v>
                </c:pt>
                <c:pt idx="225">
                  <c:v>57.63000000000001</c:v>
                </c:pt>
                <c:pt idx="226">
                  <c:v>88.140000000000015</c:v>
                </c:pt>
                <c:pt idx="227">
                  <c:v>87.884999999999991</c:v>
                </c:pt>
                <c:pt idx="228">
                  <c:v>79.55</c:v>
                </c:pt>
                <c:pt idx="229">
                  <c:v>80.289999999999992</c:v>
                </c:pt>
                <c:pt idx="230">
                  <c:v>79.45</c:v>
                </c:pt>
                <c:pt idx="231">
                  <c:v>96.28</c:v>
                </c:pt>
                <c:pt idx="232">
                  <c:v>34.075000000000003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22.134999999999998</c:v>
                </c:pt>
                <c:pt idx="251">
                  <c:v>66.410000000000025</c:v>
                </c:pt>
                <c:pt idx="252">
                  <c:v>66.990000000000023</c:v>
                </c:pt>
                <c:pt idx="253">
                  <c:v>68.319999999999993</c:v>
                </c:pt>
                <c:pt idx="254">
                  <c:v>69.539999999999992</c:v>
                </c:pt>
                <c:pt idx="255">
                  <c:v>95.76</c:v>
                </c:pt>
                <c:pt idx="256">
                  <c:v>94.92</c:v>
                </c:pt>
                <c:pt idx="257">
                  <c:v>65.25</c:v>
                </c:pt>
                <c:pt idx="258">
                  <c:v>66.7</c:v>
                </c:pt>
                <c:pt idx="259">
                  <c:v>57.085000000000001</c:v>
                </c:pt>
                <c:pt idx="260">
                  <c:v>41.760000000000012</c:v>
                </c:pt>
                <c:pt idx="261">
                  <c:v>42.3</c:v>
                </c:pt>
                <c:pt idx="262">
                  <c:v>51.6</c:v>
                </c:pt>
                <c:pt idx="263">
                  <c:v>28.919999999999987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37.275000000000013</c:v>
                </c:pt>
                <c:pt idx="268">
                  <c:v>84</c:v>
                </c:pt>
                <c:pt idx="269">
                  <c:v>73.149999999999991</c:v>
                </c:pt>
                <c:pt idx="270">
                  <c:v>78.400000000000006</c:v>
                </c:pt>
                <c:pt idx="271">
                  <c:v>58.14</c:v>
                </c:pt>
                <c:pt idx="272">
                  <c:v>57.885000000000005</c:v>
                </c:pt>
                <c:pt idx="273">
                  <c:v>64.11999999999999</c:v>
                </c:pt>
                <c:pt idx="274">
                  <c:v>45.8</c:v>
                </c:pt>
                <c:pt idx="275">
                  <c:v>46.8</c:v>
                </c:pt>
                <c:pt idx="276">
                  <c:v>43.7</c:v>
                </c:pt>
                <c:pt idx="277">
                  <c:v>33.040000000000006</c:v>
                </c:pt>
                <c:pt idx="278">
                  <c:v>44.839999999999996</c:v>
                </c:pt>
                <c:pt idx="279">
                  <c:v>45.41</c:v>
                </c:pt>
                <c:pt idx="280">
                  <c:v>29.04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24.779999999999987</c:v>
                </c:pt>
                <c:pt idx="287">
                  <c:v>36.27000000000001</c:v>
                </c:pt>
                <c:pt idx="288">
                  <c:v>35.96</c:v>
                </c:pt>
                <c:pt idx="289">
                  <c:v>45.4</c:v>
                </c:pt>
                <c:pt idx="290">
                  <c:v>47.6</c:v>
                </c:pt>
                <c:pt idx="291">
                  <c:v>21.509999999999987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25.2</c:v>
                </c:pt>
                <c:pt idx="297">
                  <c:v>24.884999999999987</c:v>
                </c:pt>
                <c:pt idx="298">
                  <c:v>24.884999999999987</c:v>
                </c:pt>
                <c:pt idx="299">
                  <c:v>21.419999999999987</c:v>
                </c:pt>
                <c:pt idx="300">
                  <c:v>29.25</c:v>
                </c:pt>
                <c:pt idx="301">
                  <c:v>29</c:v>
                </c:pt>
                <c:pt idx="302">
                  <c:v>29</c:v>
                </c:pt>
                <c:pt idx="303">
                  <c:v>53.36</c:v>
                </c:pt>
                <c:pt idx="304">
                  <c:v>38.445</c:v>
                </c:pt>
                <c:pt idx="305">
                  <c:v>33.205000000000013</c:v>
                </c:pt>
                <c:pt idx="306">
                  <c:v>40.949999999999996</c:v>
                </c:pt>
                <c:pt idx="307">
                  <c:v>40.775000000000013</c:v>
                </c:pt>
                <c:pt idx="308">
                  <c:v>55.440000000000005</c:v>
                </c:pt>
                <c:pt idx="309">
                  <c:v>58.25</c:v>
                </c:pt>
                <c:pt idx="310">
                  <c:v>50.954999999999998</c:v>
                </c:pt>
                <c:pt idx="311">
                  <c:v>50.954999999999998</c:v>
                </c:pt>
                <c:pt idx="312">
                  <c:v>29.75</c:v>
                </c:pt>
                <c:pt idx="313">
                  <c:v>21.779999999999987</c:v>
                </c:pt>
                <c:pt idx="314">
                  <c:v>21.87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21.509999999999987</c:v>
                </c:pt>
                <c:pt idx="322">
                  <c:v>24.884999999999987</c:v>
                </c:pt>
                <c:pt idx="323">
                  <c:v>61.325000000000003</c:v>
                </c:pt>
                <c:pt idx="324">
                  <c:v>117.66</c:v>
                </c:pt>
                <c:pt idx="325">
                  <c:v>111</c:v>
                </c:pt>
                <c:pt idx="326">
                  <c:v>98.8</c:v>
                </c:pt>
                <c:pt idx="327">
                  <c:v>160.89000000000001</c:v>
                </c:pt>
                <c:pt idx="328">
                  <c:v>282.10000000000002</c:v>
                </c:pt>
                <c:pt idx="329">
                  <c:v>284.57000000000005</c:v>
                </c:pt>
                <c:pt idx="330">
                  <c:v>294.52000000000004</c:v>
                </c:pt>
                <c:pt idx="331">
                  <c:v>401.52</c:v>
                </c:pt>
                <c:pt idx="332">
                  <c:v>71.89</c:v>
                </c:pt>
                <c:pt idx="333">
                  <c:v>245.70499999999998</c:v>
                </c:pt>
                <c:pt idx="334">
                  <c:v>372.46999999999969</c:v>
                </c:pt>
                <c:pt idx="335">
                  <c:v>220.41</c:v>
                </c:pt>
                <c:pt idx="336">
                  <c:v>141.01</c:v>
                </c:pt>
                <c:pt idx="337">
                  <c:v>19.284999999999989</c:v>
                </c:pt>
                <c:pt idx="338">
                  <c:v>60.280000000000008</c:v>
                </c:pt>
                <c:pt idx="339">
                  <c:v>105.16</c:v>
                </c:pt>
                <c:pt idx="340">
                  <c:v>0</c:v>
                </c:pt>
                <c:pt idx="341">
                  <c:v>91.35</c:v>
                </c:pt>
                <c:pt idx="342">
                  <c:v>81.900000000000006</c:v>
                </c:pt>
                <c:pt idx="343">
                  <c:v>84</c:v>
                </c:pt>
                <c:pt idx="344">
                  <c:v>21.6</c:v>
                </c:pt>
                <c:pt idx="345">
                  <c:v>0</c:v>
                </c:pt>
                <c:pt idx="346">
                  <c:v>40.32</c:v>
                </c:pt>
                <c:pt idx="347">
                  <c:v>43.290000000000013</c:v>
                </c:pt>
                <c:pt idx="348">
                  <c:v>43.484999999999999</c:v>
                </c:pt>
                <c:pt idx="349">
                  <c:v>86.624999999999986</c:v>
                </c:pt>
                <c:pt idx="350">
                  <c:v>53.819999999999993</c:v>
                </c:pt>
                <c:pt idx="351">
                  <c:v>51.04</c:v>
                </c:pt>
                <c:pt idx="352">
                  <c:v>50.38</c:v>
                </c:pt>
                <c:pt idx="353">
                  <c:v>42.120000000000012</c:v>
                </c:pt>
                <c:pt idx="354">
                  <c:v>45.03</c:v>
                </c:pt>
                <c:pt idx="355">
                  <c:v>35.849999999999994</c:v>
                </c:pt>
                <c:pt idx="356">
                  <c:v>24</c:v>
                </c:pt>
                <c:pt idx="357">
                  <c:v>24</c:v>
                </c:pt>
                <c:pt idx="358">
                  <c:v>21.419999999999987</c:v>
                </c:pt>
                <c:pt idx="359">
                  <c:v>21.419999999999987</c:v>
                </c:pt>
                <c:pt idx="360">
                  <c:v>19.279999999999987</c:v>
                </c:pt>
                <c:pt idx="361">
                  <c:v>25.2</c:v>
                </c:pt>
                <c:pt idx="362">
                  <c:v>25.2</c:v>
                </c:pt>
                <c:pt idx="363">
                  <c:v>0</c:v>
                </c:pt>
                <c:pt idx="364">
                  <c:v>19.759999999999987</c:v>
                </c:pt>
                <c:pt idx="365">
                  <c:v>96.524999999999991</c:v>
                </c:pt>
                <c:pt idx="366">
                  <c:v>99</c:v>
                </c:pt>
                <c:pt idx="367">
                  <c:v>183.20999999999998</c:v>
                </c:pt>
                <c:pt idx="368">
                  <c:v>188.17499999999998</c:v>
                </c:pt>
                <c:pt idx="369">
                  <c:v>141.96</c:v>
                </c:pt>
                <c:pt idx="370">
                  <c:v>165.59999999999997</c:v>
                </c:pt>
                <c:pt idx="371">
                  <c:v>178.2</c:v>
                </c:pt>
                <c:pt idx="372">
                  <c:v>199.5</c:v>
                </c:pt>
                <c:pt idx="373">
                  <c:v>186.4</c:v>
                </c:pt>
                <c:pt idx="374">
                  <c:v>60</c:v>
                </c:pt>
                <c:pt idx="375">
                  <c:v>60</c:v>
                </c:pt>
                <c:pt idx="376">
                  <c:v>0</c:v>
                </c:pt>
                <c:pt idx="377">
                  <c:v>0</c:v>
                </c:pt>
                <c:pt idx="378">
                  <c:v>18.32</c:v>
                </c:pt>
                <c:pt idx="379">
                  <c:v>60.775000000000013</c:v>
                </c:pt>
                <c:pt idx="380">
                  <c:v>58.3</c:v>
                </c:pt>
                <c:pt idx="381">
                  <c:v>83.98</c:v>
                </c:pt>
                <c:pt idx="382">
                  <c:v>80.72999999999999</c:v>
                </c:pt>
                <c:pt idx="383">
                  <c:v>81.765000000000001</c:v>
                </c:pt>
                <c:pt idx="384">
                  <c:v>83.740000000000023</c:v>
                </c:pt>
                <c:pt idx="385">
                  <c:v>124.26000000000002</c:v>
                </c:pt>
                <c:pt idx="386">
                  <c:v>118.8</c:v>
                </c:pt>
                <c:pt idx="387">
                  <c:v>93.240000000000023</c:v>
                </c:pt>
                <c:pt idx="388">
                  <c:v>74.55</c:v>
                </c:pt>
                <c:pt idx="389">
                  <c:v>74.55</c:v>
                </c:pt>
                <c:pt idx="390">
                  <c:v>103.55</c:v>
                </c:pt>
                <c:pt idx="391">
                  <c:v>118.8</c:v>
                </c:pt>
                <c:pt idx="392">
                  <c:v>106.5</c:v>
                </c:pt>
                <c:pt idx="393">
                  <c:v>97.850000000000009</c:v>
                </c:pt>
                <c:pt idx="394">
                  <c:v>99.75</c:v>
                </c:pt>
                <c:pt idx="395">
                  <c:v>133.75</c:v>
                </c:pt>
                <c:pt idx="396">
                  <c:v>129.20999999999998</c:v>
                </c:pt>
                <c:pt idx="397">
                  <c:v>116.02500000000001</c:v>
                </c:pt>
                <c:pt idx="398">
                  <c:v>114.97499999999999</c:v>
                </c:pt>
                <c:pt idx="399">
                  <c:v>65.489999999999995</c:v>
                </c:pt>
                <c:pt idx="400">
                  <c:v>60.684999999999988</c:v>
                </c:pt>
                <c:pt idx="401">
                  <c:v>75.569999999999993</c:v>
                </c:pt>
                <c:pt idx="402">
                  <c:v>66.965000000000003</c:v>
                </c:pt>
                <c:pt idx="403">
                  <c:v>66.374999999999986</c:v>
                </c:pt>
                <c:pt idx="404">
                  <c:v>49.720000000000013</c:v>
                </c:pt>
                <c:pt idx="405">
                  <c:v>44.8</c:v>
                </c:pt>
                <c:pt idx="406">
                  <c:v>49.235000000000063</c:v>
                </c:pt>
                <c:pt idx="407">
                  <c:v>49.665000000000013</c:v>
                </c:pt>
                <c:pt idx="408">
                  <c:v>68.440000000000026</c:v>
                </c:pt>
                <c:pt idx="409">
                  <c:v>49.879999999999995</c:v>
                </c:pt>
                <c:pt idx="410">
                  <c:v>40.775000000000013</c:v>
                </c:pt>
                <c:pt idx="411">
                  <c:v>28.439999999999987</c:v>
                </c:pt>
                <c:pt idx="412">
                  <c:v>29.04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18.72</c:v>
                </c:pt>
                <c:pt idx="428">
                  <c:v>41.760000000000012</c:v>
                </c:pt>
                <c:pt idx="429">
                  <c:v>92</c:v>
                </c:pt>
                <c:pt idx="430">
                  <c:v>87.2</c:v>
                </c:pt>
                <c:pt idx="431">
                  <c:v>80.940000000000026</c:v>
                </c:pt>
                <c:pt idx="432">
                  <c:v>65.27</c:v>
                </c:pt>
                <c:pt idx="433">
                  <c:v>130.5</c:v>
                </c:pt>
                <c:pt idx="434">
                  <c:v>105.10499999999999</c:v>
                </c:pt>
                <c:pt idx="435">
                  <c:v>106.925</c:v>
                </c:pt>
                <c:pt idx="436">
                  <c:v>45.045000000000002</c:v>
                </c:pt>
                <c:pt idx="437">
                  <c:v>42.75</c:v>
                </c:pt>
                <c:pt idx="438">
                  <c:v>40.5</c:v>
                </c:pt>
                <c:pt idx="439">
                  <c:v>42.3</c:v>
                </c:pt>
                <c:pt idx="440">
                  <c:v>73.709999999999994</c:v>
                </c:pt>
                <c:pt idx="441">
                  <c:v>57.25</c:v>
                </c:pt>
                <c:pt idx="442">
                  <c:v>44.8</c:v>
                </c:pt>
                <c:pt idx="443">
                  <c:v>43.4</c:v>
                </c:pt>
                <c:pt idx="444">
                  <c:v>42.4</c:v>
                </c:pt>
                <c:pt idx="445">
                  <c:v>140</c:v>
                </c:pt>
                <c:pt idx="446">
                  <c:v>108.07</c:v>
                </c:pt>
                <c:pt idx="447">
                  <c:v>92.114999999999995</c:v>
                </c:pt>
                <c:pt idx="448">
                  <c:v>95.674999999999983</c:v>
                </c:pt>
                <c:pt idx="449">
                  <c:v>85.6</c:v>
                </c:pt>
                <c:pt idx="450">
                  <c:v>117.72</c:v>
                </c:pt>
                <c:pt idx="451">
                  <c:v>138.375</c:v>
                </c:pt>
                <c:pt idx="452">
                  <c:v>90.950000000000017</c:v>
                </c:pt>
                <c:pt idx="453">
                  <c:v>93.075000000000003</c:v>
                </c:pt>
                <c:pt idx="454">
                  <c:v>68.669999999999987</c:v>
                </c:pt>
                <c:pt idx="455">
                  <c:v>60.75</c:v>
                </c:pt>
                <c:pt idx="456">
                  <c:v>92.8</c:v>
                </c:pt>
                <c:pt idx="457">
                  <c:v>87.4</c:v>
                </c:pt>
                <c:pt idx="458">
                  <c:v>88.92</c:v>
                </c:pt>
                <c:pt idx="459">
                  <c:v>39.105000000000011</c:v>
                </c:pt>
                <c:pt idx="460">
                  <c:v>22.610000000000031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34.410000000000004</c:v>
                </c:pt>
                <c:pt idx="466">
                  <c:v>74.900000000000006</c:v>
                </c:pt>
                <c:pt idx="467">
                  <c:v>76.3</c:v>
                </c:pt>
                <c:pt idx="468">
                  <c:v>135.1</c:v>
                </c:pt>
                <c:pt idx="469">
                  <c:v>124.6</c:v>
                </c:pt>
                <c:pt idx="470">
                  <c:v>161.39500000000001</c:v>
                </c:pt>
                <c:pt idx="471">
                  <c:v>158.86000000000001</c:v>
                </c:pt>
                <c:pt idx="472">
                  <c:v>211.935</c:v>
                </c:pt>
                <c:pt idx="473">
                  <c:v>170.17000000000002</c:v>
                </c:pt>
                <c:pt idx="474">
                  <c:v>77.22</c:v>
                </c:pt>
                <c:pt idx="475">
                  <c:v>28.679999999999996</c:v>
                </c:pt>
                <c:pt idx="476">
                  <c:v>26.639999999999997</c:v>
                </c:pt>
                <c:pt idx="477">
                  <c:v>31.324999999999999</c:v>
                </c:pt>
                <c:pt idx="478">
                  <c:v>72.495000000000005</c:v>
                </c:pt>
                <c:pt idx="479">
                  <c:v>91.60499999999999</c:v>
                </c:pt>
                <c:pt idx="480">
                  <c:v>95.79</c:v>
                </c:pt>
                <c:pt idx="481">
                  <c:v>88.554999999999993</c:v>
                </c:pt>
                <c:pt idx="482">
                  <c:v>94.64</c:v>
                </c:pt>
                <c:pt idx="483">
                  <c:v>137.94</c:v>
                </c:pt>
                <c:pt idx="484">
                  <c:v>75.84</c:v>
                </c:pt>
                <c:pt idx="485">
                  <c:v>74.88</c:v>
                </c:pt>
                <c:pt idx="486">
                  <c:v>23.4</c:v>
                </c:pt>
                <c:pt idx="487">
                  <c:v>22.229999999999986</c:v>
                </c:pt>
                <c:pt idx="488">
                  <c:v>31.779999999999987</c:v>
                </c:pt>
                <c:pt idx="489">
                  <c:v>61.875</c:v>
                </c:pt>
                <c:pt idx="490">
                  <c:v>61.05</c:v>
                </c:pt>
                <c:pt idx="491">
                  <c:v>50.38</c:v>
                </c:pt>
                <c:pt idx="492">
                  <c:v>37.785000000000011</c:v>
                </c:pt>
                <c:pt idx="493">
                  <c:v>29.25</c:v>
                </c:pt>
                <c:pt idx="494">
                  <c:v>29.5</c:v>
                </c:pt>
                <c:pt idx="495">
                  <c:v>28.2</c:v>
                </c:pt>
                <c:pt idx="496">
                  <c:v>42.3</c:v>
                </c:pt>
                <c:pt idx="497">
                  <c:v>24.884999999999987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68.14500000000001</c:v>
                </c:pt>
                <c:pt idx="502">
                  <c:v>180.8</c:v>
                </c:pt>
                <c:pt idx="503">
                  <c:v>192.8</c:v>
                </c:pt>
                <c:pt idx="504">
                  <c:v>71.095000000000013</c:v>
                </c:pt>
                <c:pt idx="505">
                  <c:v>0</c:v>
                </c:pt>
                <c:pt idx="506">
                  <c:v>0</c:v>
                </c:pt>
                <c:pt idx="507">
                  <c:v>23.8</c:v>
                </c:pt>
                <c:pt idx="508">
                  <c:v>23</c:v>
                </c:pt>
                <c:pt idx="509">
                  <c:v>43.89</c:v>
                </c:pt>
                <c:pt idx="510">
                  <c:v>114.4</c:v>
                </c:pt>
                <c:pt idx="511">
                  <c:v>151.47</c:v>
                </c:pt>
                <c:pt idx="512">
                  <c:v>149.17499999999998</c:v>
                </c:pt>
                <c:pt idx="513">
                  <c:v>132.5</c:v>
                </c:pt>
                <c:pt idx="514">
                  <c:v>180.83</c:v>
                </c:pt>
                <c:pt idx="515">
                  <c:v>148.005</c:v>
                </c:pt>
                <c:pt idx="516">
                  <c:v>115.53999999999999</c:v>
                </c:pt>
                <c:pt idx="517">
                  <c:v>119.9</c:v>
                </c:pt>
                <c:pt idx="518">
                  <c:v>67.859999999999985</c:v>
                </c:pt>
                <c:pt idx="519">
                  <c:v>29.875</c:v>
                </c:pt>
                <c:pt idx="520">
                  <c:v>24.990000000000002</c:v>
                </c:pt>
                <c:pt idx="521">
                  <c:v>33.46</c:v>
                </c:pt>
                <c:pt idx="522">
                  <c:v>33.74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19.279999999999987</c:v>
                </c:pt>
                <c:pt idx="528">
                  <c:v>21.779999999999987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18.080000000000002</c:v>
                </c:pt>
                <c:pt idx="534">
                  <c:v>35.03</c:v>
                </c:pt>
                <c:pt idx="535">
                  <c:v>37.045000000000002</c:v>
                </c:pt>
                <c:pt idx="536">
                  <c:v>32.849999999999994</c:v>
                </c:pt>
                <c:pt idx="537">
                  <c:v>49.2</c:v>
                </c:pt>
                <c:pt idx="538">
                  <c:v>55.440000000000005</c:v>
                </c:pt>
                <c:pt idx="539">
                  <c:v>26.68</c:v>
                </c:pt>
                <c:pt idx="540">
                  <c:v>24.494999999999987</c:v>
                </c:pt>
                <c:pt idx="541">
                  <c:v>106.5</c:v>
                </c:pt>
                <c:pt idx="542">
                  <c:v>91.245000000000005</c:v>
                </c:pt>
                <c:pt idx="543">
                  <c:v>22.04</c:v>
                </c:pt>
                <c:pt idx="544">
                  <c:v>22.229999999999986</c:v>
                </c:pt>
                <c:pt idx="545">
                  <c:v>22.419999999999987</c:v>
                </c:pt>
                <c:pt idx="546">
                  <c:v>0</c:v>
                </c:pt>
                <c:pt idx="547">
                  <c:v>0</c:v>
                </c:pt>
                <c:pt idx="548">
                  <c:v>18.8</c:v>
                </c:pt>
                <c:pt idx="549">
                  <c:v>18</c:v>
                </c:pt>
                <c:pt idx="550">
                  <c:v>37.975000000000001</c:v>
                </c:pt>
                <c:pt idx="551">
                  <c:v>50.64</c:v>
                </c:pt>
                <c:pt idx="552">
                  <c:v>47.515000000000001</c:v>
                </c:pt>
                <c:pt idx="553">
                  <c:v>87.6</c:v>
                </c:pt>
                <c:pt idx="554">
                  <c:v>94</c:v>
                </c:pt>
                <c:pt idx="555">
                  <c:v>37.355000000000004</c:v>
                </c:pt>
                <c:pt idx="556">
                  <c:v>0</c:v>
                </c:pt>
                <c:pt idx="557">
                  <c:v>21.419999999999987</c:v>
                </c:pt>
                <c:pt idx="558">
                  <c:v>20.970000000000002</c:v>
                </c:pt>
                <c:pt idx="559">
                  <c:v>45.435000000000002</c:v>
                </c:pt>
                <c:pt idx="560">
                  <c:v>57.375</c:v>
                </c:pt>
                <c:pt idx="561">
                  <c:v>67.405000000000001</c:v>
                </c:pt>
                <c:pt idx="562">
                  <c:v>80.940000000000026</c:v>
                </c:pt>
                <c:pt idx="563">
                  <c:v>80.940000000000026</c:v>
                </c:pt>
                <c:pt idx="564">
                  <c:v>143.5</c:v>
                </c:pt>
                <c:pt idx="565">
                  <c:v>143.11499999999998</c:v>
                </c:pt>
                <c:pt idx="566">
                  <c:v>104.41000000000012</c:v>
                </c:pt>
                <c:pt idx="567">
                  <c:v>108.11999999999999</c:v>
                </c:pt>
                <c:pt idx="568">
                  <c:v>110.72499999999999</c:v>
                </c:pt>
                <c:pt idx="569">
                  <c:v>113.81500000000001</c:v>
                </c:pt>
                <c:pt idx="570">
                  <c:v>110.38500000000001</c:v>
                </c:pt>
                <c:pt idx="571">
                  <c:v>82.84</c:v>
                </c:pt>
                <c:pt idx="572">
                  <c:v>82.080000000000013</c:v>
                </c:pt>
                <c:pt idx="573">
                  <c:v>67.099999999999994</c:v>
                </c:pt>
                <c:pt idx="574">
                  <c:v>73.59</c:v>
                </c:pt>
                <c:pt idx="575">
                  <c:v>88.694999999999993</c:v>
                </c:pt>
                <c:pt idx="576">
                  <c:v>91.124999999999986</c:v>
                </c:pt>
                <c:pt idx="577">
                  <c:v>75.819999999999993</c:v>
                </c:pt>
                <c:pt idx="578">
                  <c:v>65.489999999999995</c:v>
                </c:pt>
                <c:pt idx="579">
                  <c:v>56.61</c:v>
                </c:pt>
                <c:pt idx="580">
                  <c:v>86.64</c:v>
                </c:pt>
                <c:pt idx="581">
                  <c:v>88.16</c:v>
                </c:pt>
                <c:pt idx="582">
                  <c:v>67.849999999999994</c:v>
                </c:pt>
                <c:pt idx="583">
                  <c:v>46.74</c:v>
                </c:pt>
                <c:pt idx="584">
                  <c:v>45.6</c:v>
                </c:pt>
                <c:pt idx="585">
                  <c:v>37.949999999999996</c:v>
                </c:pt>
                <c:pt idx="586">
                  <c:v>39.105000000000011</c:v>
                </c:pt>
                <c:pt idx="587">
                  <c:v>52.58</c:v>
                </c:pt>
                <c:pt idx="588">
                  <c:v>25.515000000000001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21.240000000000002</c:v>
                </c:pt>
                <c:pt idx="598">
                  <c:v>38.675000000000011</c:v>
                </c:pt>
                <c:pt idx="599">
                  <c:v>37.800000000000004</c:v>
                </c:pt>
                <c:pt idx="600">
                  <c:v>86.504999999999995</c:v>
                </c:pt>
                <c:pt idx="601">
                  <c:v>65.88000000000001</c:v>
                </c:pt>
                <c:pt idx="602">
                  <c:v>61.190000000000012</c:v>
                </c:pt>
                <c:pt idx="603">
                  <c:v>60.5</c:v>
                </c:pt>
                <c:pt idx="604">
                  <c:v>60.775000000000013</c:v>
                </c:pt>
                <c:pt idx="605">
                  <c:v>82.85499999999999</c:v>
                </c:pt>
                <c:pt idx="606">
                  <c:v>52.425000000000011</c:v>
                </c:pt>
                <c:pt idx="607">
                  <c:v>27.484999999999989</c:v>
                </c:pt>
                <c:pt idx="608">
                  <c:v>27.944999999999986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24</c:v>
                </c:pt>
                <c:pt idx="615">
                  <c:v>18.72</c:v>
                </c:pt>
                <c:pt idx="616">
                  <c:v>21.150000000000031</c:v>
                </c:pt>
                <c:pt idx="617">
                  <c:v>35.96</c:v>
                </c:pt>
                <c:pt idx="618">
                  <c:v>35.96</c:v>
                </c:pt>
                <c:pt idx="619">
                  <c:v>75.400000000000006</c:v>
                </c:pt>
                <c:pt idx="620">
                  <c:v>45.240000000000009</c:v>
                </c:pt>
                <c:pt idx="621">
                  <c:v>44.849999999999994</c:v>
                </c:pt>
                <c:pt idx="622">
                  <c:v>45.240000000000009</c:v>
                </c:pt>
                <c:pt idx="623">
                  <c:v>35.805</c:v>
                </c:pt>
                <c:pt idx="624">
                  <c:v>64.074999999999989</c:v>
                </c:pt>
                <c:pt idx="625">
                  <c:v>42.3</c:v>
                </c:pt>
                <c:pt idx="626">
                  <c:v>30.159999999999997</c:v>
                </c:pt>
                <c:pt idx="627">
                  <c:v>30.55</c:v>
                </c:pt>
                <c:pt idx="628">
                  <c:v>39.105000000000011</c:v>
                </c:pt>
                <c:pt idx="629">
                  <c:v>24.990000000000002</c:v>
                </c:pt>
                <c:pt idx="630">
                  <c:v>34.800000000000004</c:v>
                </c:pt>
                <c:pt idx="631">
                  <c:v>35.090000000000003</c:v>
                </c:pt>
                <c:pt idx="632">
                  <c:v>19.04</c:v>
                </c:pt>
                <c:pt idx="633">
                  <c:v>21.779999999999987</c:v>
                </c:pt>
                <c:pt idx="634">
                  <c:v>19.439999999999987</c:v>
                </c:pt>
                <c:pt idx="635">
                  <c:v>19.439999999999987</c:v>
                </c:pt>
                <c:pt idx="636">
                  <c:v>19.439999999999987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28.679999999999996</c:v>
                </c:pt>
                <c:pt idx="644">
                  <c:v>24.2</c:v>
                </c:pt>
                <c:pt idx="645">
                  <c:v>24.2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24.779999999999987</c:v>
                </c:pt>
                <c:pt idx="650">
                  <c:v>25.305</c:v>
                </c:pt>
                <c:pt idx="651">
                  <c:v>20.610000000000031</c:v>
                </c:pt>
                <c:pt idx="652">
                  <c:v>27.720000000000006</c:v>
                </c:pt>
                <c:pt idx="653">
                  <c:v>24.57</c:v>
                </c:pt>
                <c:pt idx="654">
                  <c:v>23.73</c:v>
                </c:pt>
                <c:pt idx="655">
                  <c:v>29.75</c:v>
                </c:pt>
                <c:pt idx="656">
                  <c:v>21.69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18.399999999999999</c:v>
                </c:pt>
                <c:pt idx="667">
                  <c:v>27</c:v>
                </c:pt>
                <c:pt idx="668">
                  <c:v>27.360000000000003</c:v>
                </c:pt>
                <c:pt idx="669">
                  <c:v>38.445</c:v>
                </c:pt>
                <c:pt idx="670">
                  <c:v>50.095000000000013</c:v>
                </c:pt>
                <c:pt idx="671">
                  <c:v>36.425000000000011</c:v>
                </c:pt>
                <c:pt idx="672">
                  <c:v>35.495000000000012</c:v>
                </c:pt>
                <c:pt idx="673">
                  <c:v>55.2</c:v>
                </c:pt>
                <c:pt idx="674">
                  <c:v>25.41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19.119999999999997</c:v>
                </c:pt>
                <c:pt idx="679">
                  <c:v>19.279999999999987</c:v>
                </c:pt>
                <c:pt idx="680">
                  <c:v>0</c:v>
                </c:pt>
                <c:pt idx="681">
                  <c:v>28.560000000000002</c:v>
                </c:pt>
                <c:pt idx="682">
                  <c:v>27.839999999999996</c:v>
                </c:pt>
                <c:pt idx="683">
                  <c:v>34.800000000000004</c:v>
                </c:pt>
                <c:pt idx="684">
                  <c:v>56.1</c:v>
                </c:pt>
                <c:pt idx="685">
                  <c:v>81.39500000000001</c:v>
                </c:pt>
                <c:pt idx="686">
                  <c:v>85.045000000000002</c:v>
                </c:pt>
                <c:pt idx="687">
                  <c:v>71.065000000000012</c:v>
                </c:pt>
                <c:pt idx="688">
                  <c:v>49.5</c:v>
                </c:pt>
                <c:pt idx="689">
                  <c:v>66.08</c:v>
                </c:pt>
                <c:pt idx="690">
                  <c:v>51.48</c:v>
                </c:pt>
                <c:pt idx="691">
                  <c:v>51.260000000000012</c:v>
                </c:pt>
                <c:pt idx="692">
                  <c:v>35.1</c:v>
                </c:pt>
                <c:pt idx="693">
                  <c:v>50.525000000000013</c:v>
                </c:pt>
                <c:pt idx="694">
                  <c:v>23.6</c:v>
                </c:pt>
                <c:pt idx="695">
                  <c:v>24.2</c:v>
                </c:pt>
                <c:pt idx="696">
                  <c:v>24.3</c:v>
                </c:pt>
                <c:pt idx="697">
                  <c:v>0</c:v>
                </c:pt>
                <c:pt idx="698">
                  <c:v>21.779999999999987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29.375</c:v>
                </c:pt>
                <c:pt idx="706">
                  <c:v>41.58</c:v>
                </c:pt>
                <c:pt idx="707">
                  <c:v>37.620000000000012</c:v>
                </c:pt>
                <c:pt idx="708">
                  <c:v>47.8</c:v>
                </c:pt>
                <c:pt idx="709">
                  <c:v>48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24.044999999999987</c:v>
                </c:pt>
                <c:pt idx="714">
                  <c:v>22.574999999999999</c:v>
                </c:pt>
                <c:pt idx="715">
                  <c:v>58.86</c:v>
                </c:pt>
                <c:pt idx="716">
                  <c:v>72.8</c:v>
                </c:pt>
                <c:pt idx="717">
                  <c:v>162.47</c:v>
                </c:pt>
                <c:pt idx="718">
                  <c:v>172.48000000000027</c:v>
                </c:pt>
                <c:pt idx="719">
                  <c:v>93.22</c:v>
                </c:pt>
                <c:pt idx="720">
                  <c:v>18.959999999999987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21.69</c:v>
                </c:pt>
                <c:pt idx="725">
                  <c:v>19.2</c:v>
                </c:pt>
                <c:pt idx="726">
                  <c:v>19.2</c:v>
                </c:pt>
                <c:pt idx="727">
                  <c:v>18.959999999999987</c:v>
                </c:pt>
                <c:pt idx="728">
                  <c:v>22.610000000000031</c:v>
                </c:pt>
                <c:pt idx="729">
                  <c:v>40.46</c:v>
                </c:pt>
                <c:pt idx="730">
                  <c:v>48.379999999999995</c:v>
                </c:pt>
                <c:pt idx="731">
                  <c:v>41.3</c:v>
                </c:pt>
                <c:pt idx="732">
                  <c:v>40.775000000000013</c:v>
                </c:pt>
                <c:pt idx="733">
                  <c:v>44.08</c:v>
                </c:pt>
                <c:pt idx="734">
                  <c:v>89.679999999999978</c:v>
                </c:pt>
                <c:pt idx="735">
                  <c:v>81.77000000000001</c:v>
                </c:pt>
                <c:pt idx="736">
                  <c:v>81.03</c:v>
                </c:pt>
                <c:pt idx="737">
                  <c:v>61.02</c:v>
                </c:pt>
                <c:pt idx="738">
                  <c:v>65.34</c:v>
                </c:pt>
                <c:pt idx="739">
                  <c:v>129.15</c:v>
                </c:pt>
                <c:pt idx="740">
                  <c:v>164.8</c:v>
                </c:pt>
                <c:pt idx="741">
                  <c:v>152</c:v>
                </c:pt>
                <c:pt idx="742">
                  <c:v>121.35999999999999</c:v>
                </c:pt>
                <c:pt idx="743">
                  <c:v>134.30000000000001</c:v>
                </c:pt>
                <c:pt idx="744">
                  <c:v>225.42000000000004</c:v>
                </c:pt>
                <c:pt idx="745">
                  <c:v>266.36500000000001</c:v>
                </c:pt>
                <c:pt idx="746">
                  <c:v>277.52999999999969</c:v>
                </c:pt>
                <c:pt idx="747">
                  <c:v>38.775000000000013</c:v>
                </c:pt>
                <c:pt idx="748">
                  <c:v>86.47999999999999</c:v>
                </c:pt>
                <c:pt idx="749">
                  <c:v>0</c:v>
                </c:pt>
                <c:pt idx="750">
                  <c:v>0</c:v>
                </c:pt>
                <c:pt idx="751">
                  <c:v>95.910000000000025</c:v>
                </c:pt>
                <c:pt idx="752">
                  <c:v>152.96</c:v>
                </c:pt>
                <c:pt idx="753">
                  <c:v>38.349999999999994</c:v>
                </c:pt>
                <c:pt idx="754">
                  <c:v>68.085000000000008</c:v>
                </c:pt>
                <c:pt idx="755">
                  <c:v>66.75</c:v>
                </c:pt>
                <c:pt idx="756">
                  <c:v>251.55</c:v>
                </c:pt>
                <c:pt idx="757">
                  <c:v>60</c:v>
                </c:pt>
                <c:pt idx="758">
                  <c:v>0</c:v>
                </c:pt>
                <c:pt idx="759">
                  <c:v>0</c:v>
                </c:pt>
                <c:pt idx="760">
                  <c:v>32.625000000000149</c:v>
                </c:pt>
                <c:pt idx="761">
                  <c:v>60.9</c:v>
                </c:pt>
                <c:pt idx="762">
                  <c:v>105.45</c:v>
                </c:pt>
                <c:pt idx="763">
                  <c:v>162.97499999999999</c:v>
                </c:pt>
                <c:pt idx="764">
                  <c:v>172.51499999999999</c:v>
                </c:pt>
                <c:pt idx="765">
                  <c:v>166.14</c:v>
                </c:pt>
                <c:pt idx="766">
                  <c:v>130.68</c:v>
                </c:pt>
                <c:pt idx="767">
                  <c:v>76.960000000000022</c:v>
                </c:pt>
                <c:pt idx="768">
                  <c:v>79.92</c:v>
                </c:pt>
                <c:pt idx="769">
                  <c:v>79.45</c:v>
                </c:pt>
                <c:pt idx="770">
                  <c:v>89.3</c:v>
                </c:pt>
                <c:pt idx="771">
                  <c:v>42.480000000000004</c:v>
                </c:pt>
                <c:pt idx="772">
                  <c:v>27.839999999999996</c:v>
                </c:pt>
                <c:pt idx="773">
                  <c:v>28.679999999999996</c:v>
                </c:pt>
                <c:pt idx="774">
                  <c:v>19.04</c:v>
                </c:pt>
                <c:pt idx="775">
                  <c:v>19.119999999999997</c:v>
                </c:pt>
                <c:pt idx="776">
                  <c:v>0</c:v>
                </c:pt>
                <c:pt idx="777">
                  <c:v>25.41</c:v>
                </c:pt>
                <c:pt idx="778">
                  <c:v>21.21</c:v>
                </c:pt>
                <c:pt idx="779">
                  <c:v>123.52000000000001</c:v>
                </c:pt>
                <c:pt idx="780">
                  <c:v>216.16</c:v>
                </c:pt>
                <c:pt idx="781">
                  <c:v>291.2</c:v>
                </c:pt>
                <c:pt idx="782">
                  <c:v>300.8</c:v>
                </c:pt>
                <c:pt idx="783">
                  <c:v>290.7</c:v>
                </c:pt>
                <c:pt idx="784">
                  <c:v>181.42000000000004</c:v>
                </c:pt>
                <c:pt idx="785">
                  <c:v>138</c:v>
                </c:pt>
                <c:pt idx="786">
                  <c:v>30.809999999999992</c:v>
                </c:pt>
                <c:pt idx="787">
                  <c:v>31.07</c:v>
                </c:pt>
                <c:pt idx="788">
                  <c:v>0</c:v>
                </c:pt>
                <c:pt idx="789">
                  <c:v>20.520000000000003</c:v>
                </c:pt>
                <c:pt idx="790">
                  <c:v>36.96</c:v>
                </c:pt>
                <c:pt idx="791">
                  <c:v>34.155000000000001</c:v>
                </c:pt>
                <c:pt idx="792">
                  <c:v>77.7</c:v>
                </c:pt>
                <c:pt idx="793">
                  <c:v>126.85</c:v>
                </c:pt>
                <c:pt idx="794">
                  <c:v>142.41</c:v>
                </c:pt>
                <c:pt idx="795">
                  <c:v>95.55</c:v>
                </c:pt>
                <c:pt idx="796">
                  <c:v>97.824999999999989</c:v>
                </c:pt>
                <c:pt idx="797">
                  <c:v>93.274999999999991</c:v>
                </c:pt>
                <c:pt idx="798">
                  <c:v>138.20499999999998</c:v>
                </c:pt>
                <c:pt idx="799">
                  <c:v>136.08000000000001</c:v>
                </c:pt>
                <c:pt idx="800">
                  <c:v>136.08000000000001</c:v>
                </c:pt>
                <c:pt idx="801">
                  <c:v>100.44000000000031</c:v>
                </c:pt>
                <c:pt idx="802">
                  <c:v>95.4</c:v>
                </c:pt>
                <c:pt idx="803">
                  <c:v>85.6</c:v>
                </c:pt>
                <c:pt idx="804">
                  <c:v>128.62</c:v>
                </c:pt>
                <c:pt idx="805">
                  <c:v>129.20999999999998</c:v>
                </c:pt>
                <c:pt idx="806">
                  <c:v>93.925000000000011</c:v>
                </c:pt>
                <c:pt idx="807">
                  <c:v>72.599999999999994</c:v>
                </c:pt>
                <c:pt idx="808">
                  <c:v>79.205000000000013</c:v>
                </c:pt>
                <c:pt idx="809">
                  <c:v>105.11999999999999</c:v>
                </c:pt>
                <c:pt idx="810">
                  <c:v>106.55999999999999</c:v>
                </c:pt>
                <c:pt idx="811">
                  <c:v>101.465</c:v>
                </c:pt>
                <c:pt idx="812">
                  <c:v>90.4</c:v>
                </c:pt>
                <c:pt idx="813">
                  <c:v>65.7</c:v>
                </c:pt>
                <c:pt idx="814">
                  <c:v>67.8</c:v>
                </c:pt>
                <c:pt idx="815">
                  <c:v>55.86</c:v>
                </c:pt>
                <c:pt idx="816">
                  <c:v>68.440000000000026</c:v>
                </c:pt>
                <c:pt idx="817">
                  <c:v>46.215000000000003</c:v>
                </c:pt>
                <c:pt idx="818">
                  <c:v>21.6</c:v>
                </c:pt>
                <c:pt idx="819">
                  <c:v>21.69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19.119999999999997</c:v>
                </c:pt>
                <c:pt idx="825">
                  <c:v>19.2</c:v>
                </c:pt>
                <c:pt idx="826">
                  <c:v>27.024999999999999</c:v>
                </c:pt>
                <c:pt idx="827">
                  <c:v>47</c:v>
                </c:pt>
                <c:pt idx="828">
                  <c:v>48</c:v>
                </c:pt>
                <c:pt idx="829">
                  <c:v>36.735000000000063</c:v>
                </c:pt>
                <c:pt idx="830">
                  <c:v>25.094999999999999</c:v>
                </c:pt>
                <c:pt idx="831">
                  <c:v>28.439999999999987</c:v>
                </c:pt>
                <c:pt idx="832">
                  <c:v>28.439999999999987</c:v>
                </c:pt>
                <c:pt idx="833">
                  <c:v>43.02</c:v>
                </c:pt>
                <c:pt idx="834">
                  <c:v>65.8</c:v>
                </c:pt>
                <c:pt idx="835">
                  <c:v>39.105000000000011</c:v>
                </c:pt>
                <c:pt idx="836">
                  <c:v>46.215000000000003</c:v>
                </c:pt>
                <c:pt idx="837">
                  <c:v>46.02</c:v>
                </c:pt>
                <c:pt idx="838">
                  <c:v>51.48</c:v>
                </c:pt>
                <c:pt idx="839">
                  <c:v>71.504999999999995</c:v>
                </c:pt>
                <c:pt idx="840">
                  <c:v>83.990000000000023</c:v>
                </c:pt>
                <c:pt idx="841">
                  <c:v>83.25</c:v>
                </c:pt>
                <c:pt idx="842">
                  <c:v>83.624999999999986</c:v>
                </c:pt>
                <c:pt idx="843">
                  <c:v>119.25</c:v>
                </c:pt>
                <c:pt idx="844">
                  <c:v>145.6</c:v>
                </c:pt>
                <c:pt idx="845">
                  <c:v>59.25</c:v>
                </c:pt>
                <c:pt idx="846">
                  <c:v>58.25</c:v>
                </c:pt>
                <c:pt idx="847">
                  <c:v>18.8</c:v>
                </c:pt>
                <c:pt idx="848">
                  <c:v>28.375</c:v>
                </c:pt>
                <c:pt idx="849">
                  <c:v>60.760000000000012</c:v>
                </c:pt>
                <c:pt idx="850">
                  <c:v>107.11999999999999</c:v>
                </c:pt>
                <c:pt idx="851">
                  <c:v>113.88</c:v>
                </c:pt>
                <c:pt idx="852">
                  <c:v>72.930000000000007</c:v>
                </c:pt>
                <c:pt idx="853">
                  <c:v>57.240000000000009</c:v>
                </c:pt>
                <c:pt idx="854">
                  <c:v>123.9</c:v>
                </c:pt>
                <c:pt idx="855">
                  <c:v>129.20999999999998</c:v>
                </c:pt>
                <c:pt idx="856">
                  <c:v>119.34</c:v>
                </c:pt>
                <c:pt idx="857">
                  <c:v>78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28.75</c:v>
                </c:pt>
                <c:pt idx="863">
                  <c:v>38.445</c:v>
                </c:pt>
                <c:pt idx="864">
                  <c:v>38.940000000000005</c:v>
                </c:pt>
                <c:pt idx="865">
                  <c:v>20.88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21.564999999999987</c:v>
                </c:pt>
                <c:pt idx="873">
                  <c:v>27.720000000000006</c:v>
                </c:pt>
                <c:pt idx="874">
                  <c:v>26.160000000000004</c:v>
                </c:pt>
                <c:pt idx="875">
                  <c:v>99.169999999999987</c:v>
                </c:pt>
                <c:pt idx="876">
                  <c:v>76.935000000000002</c:v>
                </c:pt>
                <c:pt idx="877">
                  <c:v>30.939999999999987</c:v>
                </c:pt>
                <c:pt idx="878">
                  <c:v>30.809999999999992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107.62499999999999</c:v>
                </c:pt>
                <c:pt idx="883">
                  <c:v>110.25</c:v>
                </c:pt>
                <c:pt idx="884">
                  <c:v>86.01</c:v>
                </c:pt>
                <c:pt idx="885">
                  <c:v>83.66</c:v>
                </c:pt>
                <c:pt idx="886">
                  <c:v>89.88</c:v>
                </c:pt>
                <c:pt idx="887">
                  <c:v>0</c:v>
                </c:pt>
                <c:pt idx="888">
                  <c:v>0</c:v>
                </c:pt>
                <c:pt idx="889">
                  <c:v>20.25</c:v>
                </c:pt>
                <c:pt idx="890">
                  <c:v>101.99000000000002</c:v>
                </c:pt>
                <c:pt idx="891">
                  <c:v>97.200000000000017</c:v>
                </c:pt>
                <c:pt idx="892">
                  <c:v>94.5</c:v>
                </c:pt>
                <c:pt idx="893">
                  <c:v>113.85</c:v>
                </c:pt>
                <c:pt idx="894">
                  <c:v>166.95000000000007</c:v>
                </c:pt>
                <c:pt idx="895">
                  <c:v>119.7</c:v>
                </c:pt>
                <c:pt idx="896">
                  <c:v>125.4</c:v>
                </c:pt>
                <c:pt idx="897">
                  <c:v>123.715</c:v>
                </c:pt>
                <c:pt idx="898">
                  <c:v>81.55</c:v>
                </c:pt>
                <c:pt idx="899">
                  <c:v>71.065000000000012</c:v>
                </c:pt>
                <c:pt idx="900">
                  <c:v>75.569999999999993</c:v>
                </c:pt>
                <c:pt idx="901">
                  <c:v>75.569999999999993</c:v>
                </c:pt>
                <c:pt idx="902">
                  <c:v>57.33</c:v>
                </c:pt>
                <c:pt idx="903">
                  <c:v>50.160000000000011</c:v>
                </c:pt>
                <c:pt idx="904">
                  <c:v>78.315000000000012</c:v>
                </c:pt>
                <c:pt idx="905">
                  <c:v>96.179999999999978</c:v>
                </c:pt>
                <c:pt idx="906">
                  <c:v>98.7</c:v>
                </c:pt>
                <c:pt idx="907">
                  <c:v>47.6</c:v>
                </c:pt>
                <c:pt idx="908">
                  <c:v>28.320000000000004</c:v>
                </c:pt>
                <c:pt idx="909">
                  <c:v>28.75</c:v>
                </c:pt>
                <c:pt idx="910">
                  <c:v>28.375</c:v>
                </c:pt>
                <c:pt idx="911">
                  <c:v>44.070000000000007</c:v>
                </c:pt>
                <c:pt idx="912">
                  <c:v>46.2</c:v>
                </c:pt>
                <c:pt idx="913">
                  <c:v>33.93</c:v>
                </c:pt>
                <c:pt idx="914">
                  <c:v>18.479999999999986</c:v>
                </c:pt>
                <c:pt idx="915">
                  <c:v>18.16</c:v>
                </c:pt>
                <c:pt idx="916">
                  <c:v>21.754999999999999</c:v>
                </c:pt>
                <c:pt idx="917">
                  <c:v>33.06</c:v>
                </c:pt>
                <c:pt idx="918">
                  <c:v>29.125</c:v>
                </c:pt>
                <c:pt idx="919">
                  <c:v>28.875</c:v>
                </c:pt>
                <c:pt idx="920">
                  <c:v>18.72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20.610000000000031</c:v>
                </c:pt>
                <c:pt idx="928">
                  <c:v>20.34</c:v>
                </c:pt>
                <c:pt idx="929">
                  <c:v>23.2</c:v>
                </c:pt>
                <c:pt idx="930">
                  <c:v>23.835000000000001</c:v>
                </c:pt>
                <c:pt idx="931">
                  <c:v>42.6</c:v>
                </c:pt>
                <c:pt idx="932">
                  <c:v>64.959999999999994</c:v>
                </c:pt>
                <c:pt idx="933">
                  <c:v>66.11999999999999</c:v>
                </c:pt>
                <c:pt idx="934">
                  <c:v>29.5</c:v>
                </c:pt>
                <c:pt idx="935">
                  <c:v>21.330000000000005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18.64</c:v>
                </c:pt>
                <c:pt idx="940">
                  <c:v>27.959999999999987</c:v>
                </c:pt>
                <c:pt idx="941">
                  <c:v>38.775000000000013</c:v>
                </c:pt>
                <c:pt idx="942">
                  <c:v>37.620000000000012</c:v>
                </c:pt>
                <c:pt idx="943">
                  <c:v>101.015</c:v>
                </c:pt>
                <c:pt idx="944">
                  <c:v>104.81000000000002</c:v>
                </c:pt>
                <c:pt idx="945">
                  <c:v>56.84</c:v>
                </c:pt>
                <c:pt idx="946">
                  <c:v>57.5</c:v>
                </c:pt>
                <c:pt idx="947">
                  <c:v>58.75</c:v>
                </c:pt>
                <c:pt idx="948">
                  <c:v>47.6</c:v>
                </c:pt>
                <c:pt idx="949">
                  <c:v>54.280000000000008</c:v>
                </c:pt>
                <c:pt idx="950">
                  <c:v>36.58</c:v>
                </c:pt>
                <c:pt idx="951">
                  <c:v>36.735000000000063</c:v>
                </c:pt>
                <c:pt idx="952">
                  <c:v>30.68</c:v>
                </c:pt>
                <c:pt idx="953">
                  <c:v>33.32</c:v>
                </c:pt>
                <c:pt idx="954">
                  <c:v>47.97</c:v>
                </c:pt>
                <c:pt idx="955">
                  <c:v>49.949999999999996</c:v>
                </c:pt>
                <c:pt idx="956">
                  <c:v>48.15</c:v>
                </c:pt>
                <c:pt idx="957">
                  <c:v>63.36</c:v>
                </c:pt>
                <c:pt idx="958">
                  <c:v>117.17999999999998</c:v>
                </c:pt>
                <c:pt idx="959">
                  <c:v>147.26</c:v>
                </c:pt>
                <c:pt idx="960">
                  <c:v>139.86000000000001</c:v>
                </c:pt>
                <c:pt idx="961">
                  <c:v>119.6</c:v>
                </c:pt>
                <c:pt idx="962">
                  <c:v>95.06</c:v>
                </c:pt>
                <c:pt idx="963">
                  <c:v>144.19999999999999</c:v>
                </c:pt>
                <c:pt idx="964">
                  <c:v>133.45500000000001</c:v>
                </c:pt>
                <c:pt idx="965">
                  <c:v>129.15</c:v>
                </c:pt>
                <c:pt idx="966">
                  <c:v>106.5</c:v>
                </c:pt>
                <c:pt idx="967">
                  <c:v>60.75</c:v>
                </c:pt>
                <c:pt idx="968">
                  <c:v>55.335000000000001</c:v>
                </c:pt>
                <c:pt idx="969">
                  <c:v>87.2</c:v>
                </c:pt>
                <c:pt idx="970">
                  <c:v>91.6</c:v>
                </c:pt>
                <c:pt idx="971">
                  <c:v>82.84</c:v>
                </c:pt>
                <c:pt idx="972">
                  <c:v>63.9</c:v>
                </c:pt>
                <c:pt idx="973">
                  <c:v>83.07</c:v>
                </c:pt>
                <c:pt idx="974">
                  <c:v>86.190000000000012</c:v>
                </c:pt>
                <c:pt idx="975">
                  <c:v>106.4</c:v>
                </c:pt>
                <c:pt idx="976">
                  <c:v>108</c:v>
                </c:pt>
                <c:pt idx="977">
                  <c:v>98.28</c:v>
                </c:pt>
                <c:pt idx="978">
                  <c:v>85.86</c:v>
                </c:pt>
                <c:pt idx="979">
                  <c:v>85.05</c:v>
                </c:pt>
                <c:pt idx="980">
                  <c:v>99.644999999999996</c:v>
                </c:pt>
                <c:pt idx="981">
                  <c:v>125.97</c:v>
                </c:pt>
                <c:pt idx="982">
                  <c:v>104.97499999999999</c:v>
                </c:pt>
                <c:pt idx="983">
                  <c:v>101.64999999999999</c:v>
                </c:pt>
                <c:pt idx="984">
                  <c:v>87.974999999999994</c:v>
                </c:pt>
                <c:pt idx="985">
                  <c:v>80.940000000000026</c:v>
                </c:pt>
                <c:pt idx="986">
                  <c:v>122.08</c:v>
                </c:pt>
                <c:pt idx="987">
                  <c:v>118.72</c:v>
                </c:pt>
                <c:pt idx="988">
                  <c:v>115.54</c:v>
                </c:pt>
                <c:pt idx="989">
                  <c:v>101.92</c:v>
                </c:pt>
                <c:pt idx="990">
                  <c:v>75.554999999999993</c:v>
                </c:pt>
                <c:pt idx="991">
                  <c:v>91.16</c:v>
                </c:pt>
                <c:pt idx="992">
                  <c:v>96.75</c:v>
                </c:pt>
                <c:pt idx="993">
                  <c:v>100.12499999999999</c:v>
                </c:pt>
                <c:pt idx="994">
                  <c:v>95.04</c:v>
                </c:pt>
                <c:pt idx="995">
                  <c:v>79.569999999999993</c:v>
                </c:pt>
                <c:pt idx="996">
                  <c:v>49.5</c:v>
                </c:pt>
                <c:pt idx="997">
                  <c:v>50.38</c:v>
                </c:pt>
                <c:pt idx="998">
                  <c:v>38.115000000000002</c:v>
                </c:pt>
                <c:pt idx="999">
                  <c:v>48.995000000000012</c:v>
                </c:pt>
                <c:pt idx="1000">
                  <c:v>29</c:v>
                </c:pt>
                <c:pt idx="1001">
                  <c:v>27.959999999999987</c:v>
                </c:pt>
                <c:pt idx="1002">
                  <c:v>24</c:v>
                </c:pt>
                <c:pt idx="1003">
                  <c:v>24.1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24.494999999999987</c:v>
                </c:pt>
                <c:pt idx="1008">
                  <c:v>168.54</c:v>
                </c:pt>
                <c:pt idx="1009">
                  <c:v>141.70499999999998</c:v>
                </c:pt>
                <c:pt idx="1010">
                  <c:v>96.11999999999999</c:v>
                </c:pt>
                <c:pt idx="1011">
                  <c:v>92.88</c:v>
                </c:pt>
                <c:pt idx="1012">
                  <c:v>227.92000000000004</c:v>
                </c:pt>
                <c:pt idx="1013">
                  <c:v>232.7</c:v>
                </c:pt>
                <c:pt idx="1014">
                  <c:v>212.79000000000002</c:v>
                </c:pt>
                <c:pt idx="1015">
                  <c:v>210.33</c:v>
                </c:pt>
                <c:pt idx="1016">
                  <c:v>153.04499999999999</c:v>
                </c:pt>
                <c:pt idx="1017">
                  <c:v>211.67999999999998</c:v>
                </c:pt>
                <c:pt idx="1018">
                  <c:v>195.77499999999998</c:v>
                </c:pt>
                <c:pt idx="1019">
                  <c:v>170.88000000000059</c:v>
                </c:pt>
                <c:pt idx="1020">
                  <c:v>161.97999999999999</c:v>
                </c:pt>
                <c:pt idx="1021">
                  <c:v>134.63999999999999</c:v>
                </c:pt>
                <c:pt idx="1022">
                  <c:v>169.84</c:v>
                </c:pt>
                <c:pt idx="1023">
                  <c:v>162.52500000000001</c:v>
                </c:pt>
                <c:pt idx="1024">
                  <c:v>161.70000000000002</c:v>
                </c:pt>
                <c:pt idx="1025">
                  <c:v>135.33999999999997</c:v>
                </c:pt>
                <c:pt idx="1026">
                  <c:v>95.55</c:v>
                </c:pt>
                <c:pt idx="1027">
                  <c:v>76.649999999999991</c:v>
                </c:pt>
                <c:pt idx="1028">
                  <c:v>39.025000000000013</c:v>
                </c:pt>
                <c:pt idx="1029">
                  <c:v>40.075000000000003</c:v>
                </c:pt>
                <c:pt idx="1030">
                  <c:v>55.440000000000005</c:v>
                </c:pt>
                <c:pt idx="1031">
                  <c:v>39.105000000000011</c:v>
                </c:pt>
                <c:pt idx="1032">
                  <c:v>36.58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37.125000000000149</c:v>
                </c:pt>
                <c:pt idx="1042">
                  <c:v>90</c:v>
                </c:pt>
                <c:pt idx="1043">
                  <c:v>93.6</c:v>
                </c:pt>
                <c:pt idx="1044">
                  <c:v>47.56</c:v>
                </c:pt>
                <c:pt idx="1045">
                  <c:v>40.68</c:v>
                </c:pt>
                <c:pt idx="1046">
                  <c:v>58.65</c:v>
                </c:pt>
                <c:pt idx="1047">
                  <c:v>52.530000000000008</c:v>
                </c:pt>
                <c:pt idx="1048">
                  <c:v>112.12499999999999</c:v>
                </c:pt>
                <c:pt idx="1049">
                  <c:v>160.92000000000004</c:v>
                </c:pt>
                <c:pt idx="1050">
                  <c:v>99.045000000000002</c:v>
                </c:pt>
                <c:pt idx="1051">
                  <c:v>117.42</c:v>
                </c:pt>
                <c:pt idx="1052">
                  <c:v>115.13999999999999</c:v>
                </c:pt>
                <c:pt idx="1053">
                  <c:v>131.84</c:v>
                </c:pt>
                <c:pt idx="1054">
                  <c:v>155.80500000000001</c:v>
                </c:pt>
                <c:pt idx="1055">
                  <c:v>54.280000000000008</c:v>
                </c:pt>
                <c:pt idx="1056">
                  <c:v>55.2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35.96</c:v>
                </c:pt>
                <c:pt idx="1063">
                  <c:v>52.670000000000009</c:v>
                </c:pt>
                <c:pt idx="1064">
                  <c:v>51.290000000000013</c:v>
                </c:pt>
                <c:pt idx="1065">
                  <c:v>82.51</c:v>
                </c:pt>
                <c:pt idx="1066">
                  <c:v>83.61999999999999</c:v>
                </c:pt>
                <c:pt idx="1067">
                  <c:v>74.910000000000025</c:v>
                </c:pt>
                <c:pt idx="1068">
                  <c:v>57.5</c:v>
                </c:pt>
                <c:pt idx="1069">
                  <c:v>47.3</c:v>
                </c:pt>
                <c:pt idx="1070">
                  <c:v>49.449999999999996</c:v>
                </c:pt>
                <c:pt idx="1071">
                  <c:v>54.720000000000013</c:v>
                </c:pt>
                <c:pt idx="1072">
                  <c:v>79.56</c:v>
                </c:pt>
                <c:pt idx="1073">
                  <c:v>36.58</c:v>
                </c:pt>
                <c:pt idx="1074">
                  <c:v>29.875</c:v>
                </c:pt>
                <c:pt idx="1075">
                  <c:v>29.625</c:v>
                </c:pt>
                <c:pt idx="1076">
                  <c:v>24.990000000000002</c:v>
                </c:pt>
                <c:pt idx="1077">
                  <c:v>29.75</c:v>
                </c:pt>
                <c:pt idx="1078">
                  <c:v>46.2</c:v>
                </c:pt>
                <c:pt idx="1079">
                  <c:v>44.6</c:v>
                </c:pt>
                <c:pt idx="1080">
                  <c:v>55.080000000000005</c:v>
                </c:pt>
                <c:pt idx="1081">
                  <c:v>71.28</c:v>
                </c:pt>
                <c:pt idx="1082">
                  <c:v>148.07</c:v>
                </c:pt>
                <c:pt idx="1083">
                  <c:v>86.58</c:v>
                </c:pt>
                <c:pt idx="1084">
                  <c:v>87.69</c:v>
                </c:pt>
                <c:pt idx="1085">
                  <c:v>30</c:v>
                </c:pt>
                <c:pt idx="1086">
                  <c:v>19.2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19.119999999999997</c:v>
                </c:pt>
                <c:pt idx="1091">
                  <c:v>20.79</c:v>
                </c:pt>
                <c:pt idx="1092">
                  <c:v>36.115000000000002</c:v>
                </c:pt>
                <c:pt idx="1093">
                  <c:v>35.96</c:v>
                </c:pt>
                <c:pt idx="1094">
                  <c:v>47.97</c:v>
                </c:pt>
                <c:pt idx="1095">
                  <c:v>56.159999999999989</c:v>
                </c:pt>
                <c:pt idx="1096">
                  <c:v>30.68</c:v>
                </c:pt>
                <c:pt idx="1097">
                  <c:v>35.96</c:v>
                </c:pt>
                <c:pt idx="1098">
                  <c:v>36.27000000000001</c:v>
                </c:pt>
                <c:pt idx="1099">
                  <c:v>32.760000000000012</c:v>
                </c:pt>
                <c:pt idx="1100">
                  <c:v>51.7</c:v>
                </c:pt>
                <c:pt idx="1101">
                  <c:v>43.89</c:v>
                </c:pt>
                <c:pt idx="1102">
                  <c:v>44.27000000000001</c:v>
                </c:pt>
                <c:pt idx="1103">
                  <c:v>51.52</c:v>
                </c:pt>
                <c:pt idx="1104">
                  <c:v>50.31</c:v>
                </c:pt>
                <c:pt idx="1105">
                  <c:v>95.624999999999986</c:v>
                </c:pt>
                <c:pt idx="1106">
                  <c:v>60.775000000000013</c:v>
                </c:pt>
                <c:pt idx="1107">
                  <c:v>60.225000000000172</c:v>
                </c:pt>
                <c:pt idx="1108">
                  <c:v>65.599999999999994</c:v>
                </c:pt>
                <c:pt idx="1109">
                  <c:v>112.10999999999999</c:v>
                </c:pt>
                <c:pt idx="1110">
                  <c:v>176.8</c:v>
                </c:pt>
                <c:pt idx="1111">
                  <c:v>161.5</c:v>
                </c:pt>
                <c:pt idx="1112">
                  <c:v>147.19999999999999</c:v>
                </c:pt>
                <c:pt idx="1113">
                  <c:v>161.04000000000002</c:v>
                </c:pt>
                <c:pt idx="1114">
                  <c:v>212.08</c:v>
                </c:pt>
                <c:pt idx="1115">
                  <c:v>245.05</c:v>
                </c:pt>
                <c:pt idx="1116">
                  <c:v>247.95000000000007</c:v>
                </c:pt>
                <c:pt idx="1117">
                  <c:v>189.47499999999999</c:v>
                </c:pt>
                <c:pt idx="1118">
                  <c:v>357.2</c:v>
                </c:pt>
                <c:pt idx="1119">
                  <c:v>60.515000000000001</c:v>
                </c:pt>
                <c:pt idx="1120">
                  <c:v>64.61</c:v>
                </c:pt>
                <c:pt idx="1121">
                  <c:v>0</c:v>
                </c:pt>
                <c:pt idx="1122">
                  <c:v>83.185000000000002</c:v>
                </c:pt>
                <c:pt idx="1123">
                  <c:v>154.05000000000001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88.824999999999989</c:v>
                </c:pt>
                <c:pt idx="1128">
                  <c:v>59.36</c:v>
                </c:pt>
                <c:pt idx="1129">
                  <c:v>64.53</c:v>
                </c:pt>
                <c:pt idx="1130">
                  <c:v>64.8</c:v>
                </c:pt>
                <c:pt idx="1131">
                  <c:v>0</c:v>
                </c:pt>
                <c:pt idx="1132">
                  <c:v>24.36</c:v>
                </c:pt>
                <c:pt idx="1133">
                  <c:v>39.725000000000172</c:v>
                </c:pt>
                <c:pt idx="1134">
                  <c:v>38.325000000000003</c:v>
                </c:pt>
                <c:pt idx="1135">
                  <c:v>66.184999999999988</c:v>
                </c:pt>
                <c:pt idx="1136">
                  <c:v>125.28000000000002</c:v>
                </c:pt>
                <c:pt idx="1137">
                  <c:v>119.88</c:v>
                </c:pt>
                <c:pt idx="1138">
                  <c:v>64.669999999999987</c:v>
                </c:pt>
                <c:pt idx="1139">
                  <c:v>64.09</c:v>
                </c:pt>
                <c:pt idx="1140">
                  <c:v>58.65</c:v>
                </c:pt>
                <c:pt idx="1141">
                  <c:v>45.435000000000002</c:v>
                </c:pt>
                <c:pt idx="1142">
                  <c:v>50.820000000000007</c:v>
                </c:pt>
                <c:pt idx="1143">
                  <c:v>50.820000000000007</c:v>
                </c:pt>
                <c:pt idx="1144">
                  <c:v>42.120000000000012</c:v>
                </c:pt>
                <c:pt idx="1145">
                  <c:v>28.2</c:v>
                </c:pt>
                <c:pt idx="1146">
                  <c:v>24.884999999999987</c:v>
                </c:pt>
                <c:pt idx="1147">
                  <c:v>22.610000000000031</c:v>
                </c:pt>
                <c:pt idx="1148">
                  <c:v>22.8</c:v>
                </c:pt>
                <c:pt idx="1149">
                  <c:v>19.2</c:v>
                </c:pt>
                <c:pt idx="1150">
                  <c:v>20.234999999999999</c:v>
                </c:pt>
                <c:pt idx="1151">
                  <c:v>100.1</c:v>
                </c:pt>
                <c:pt idx="1152">
                  <c:v>96.800000000000011</c:v>
                </c:pt>
                <c:pt idx="1153">
                  <c:v>234.23999999999998</c:v>
                </c:pt>
                <c:pt idx="1154">
                  <c:v>262.27499999999969</c:v>
                </c:pt>
                <c:pt idx="1155">
                  <c:v>213.92000000000004</c:v>
                </c:pt>
                <c:pt idx="1156">
                  <c:v>137.19999999999999</c:v>
                </c:pt>
                <c:pt idx="1157">
                  <c:v>149.1</c:v>
                </c:pt>
                <c:pt idx="1158">
                  <c:v>115.35999999999999</c:v>
                </c:pt>
                <c:pt idx="1159">
                  <c:v>77.88000000000001</c:v>
                </c:pt>
                <c:pt idx="1160">
                  <c:v>27.484999999999989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24960"/>
        <c:axId val="39849984"/>
      </c:lineChart>
      <c:lineChart>
        <c:grouping val="standard"/>
        <c:varyColors val="0"/>
        <c:ser>
          <c:idx val="3"/>
          <c:order val="3"/>
          <c:tx>
            <c:v>Voltage</c:v>
          </c:tx>
          <c:spPr>
            <a:ln w="25400">
              <a:solidFill>
                <a:srgbClr val="C80000"/>
              </a:solidFill>
            </a:ln>
          </c:spPr>
          <c:marker>
            <c:symbol val="none"/>
          </c:marker>
          <c:val>
            <c:numRef>
              <c:f>Raw!$AA$73:$AA$1236</c:f>
              <c:numCache>
                <c:formatCode>0.00</c:formatCode>
                <c:ptCount val="1164"/>
                <c:pt idx="0">
                  <c:v>12.350000000000026</c:v>
                </c:pt>
                <c:pt idx="1">
                  <c:v>12.350000000000026</c:v>
                </c:pt>
                <c:pt idx="2">
                  <c:v>12.4</c:v>
                </c:pt>
                <c:pt idx="3">
                  <c:v>12.350000000000026</c:v>
                </c:pt>
                <c:pt idx="4">
                  <c:v>12.1</c:v>
                </c:pt>
                <c:pt idx="5">
                  <c:v>12.350000000000026</c:v>
                </c:pt>
                <c:pt idx="6">
                  <c:v>12.350000000000026</c:v>
                </c:pt>
                <c:pt idx="7">
                  <c:v>12.350000000000026</c:v>
                </c:pt>
                <c:pt idx="8">
                  <c:v>11.850000000000026</c:v>
                </c:pt>
                <c:pt idx="9">
                  <c:v>11</c:v>
                </c:pt>
                <c:pt idx="10">
                  <c:v>10.5</c:v>
                </c:pt>
                <c:pt idx="11">
                  <c:v>10.65</c:v>
                </c:pt>
                <c:pt idx="12">
                  <c:v>10.8</c:v>
                </c:pt>
                <c:pt idx="13">
                  <c:v>10.5</c:v>
                </c:pt>
                <c:pt idx="14">
                  <c:v>10.5</c:v>
                </c:pt>
                <c:pt idx="15">
                  <c:v>10.6</c:v>
                </c:pt>
                <c:pt idx="16">
                  <c:v>10.5</c:v>
                </c:pt>
                <c:pt idx="17">
                  <c:v>10.9</c:v>
                </c:pt>
                <c:pt idx="18">
                  <c:v>11.1</c:v>
                </c:pt>
                <c:pt idx="19">
                  <c:v>11.05</c:v>
                </c:pt>
                <c:pt idx="20">
                  <c:v>11.25</c:v>
                </c:pt>
                <c:pt idx="21">
                  <c:v>11.5</c:v>
                </c:pt>
                <c:pt idx="22">
                  <c:v>11.450000000000006</c:v>
                </c:pt>
                <c:pt idx="23">
                  <c:v>11.450000000000006</c:v>
                </c:pt>
                <c:pt idx="24">
                  <c:v>11.450000000000006</c:v>
                </c:pt>
                <c:pt idx="25">
                  <c:v>11.450000000000006</c:v>
                </c:pt>
                <c:pt idx="26">
                  <c:v>11.450000000000006</c:v>
                </c:pt>
                <c:pt idx="27">
                  <c:v>11.7</c:v>
                </c:pt>
                <c:pt idx="28">
                  <c:v>11.55</c:v>
                </c:pt>
                <c:pt idx="29">
                  <c:v>11.450000000000006</c:v>
                </c:pt>
                <c:pt idx="30">
                  <c:v>11.55</c:v>
                </c:pt>
                <c:pt idx="31">
                  <c:v>11.450000000000006</c:v>
                </c:pt>
                <c:pt idx="32">
                  <c:v>11.3</c:v>
                </c:pt>
                <c:pt idx="33">
                  <c:v>11.6</c:v>
                </c:pt>
                <c:pt idx="34">
                  <c:v>11.350000000000026</c:v>
                </c:pt>
                <c:pt idx="35">
                  <c:v>11.350000000000026</c:v>
                </c:pt>
                <c:pt idx="36">
                  <c:v>11.350000000000026</c:v>
                </c:pt>
                <c:pt idx="37">
                  <c:v>11.55</c:v>
                </c:pt>
                <c:pt idx="38">
                  <c:v>11.65</c:v>
                </c:pt>
                <c:pt idx="39">
                  <c:v>11.7</c:v>
                </c:pt>
                <c:pt idx="40">
                  <c:v>11.5</c:v>
                </c:pt>
                <c:pt idx="41">
                  <c:v>11.55</c:v>
                </c:pt>
                <c:pt idx="42">
                  <c:v>11.850000000000026</c:v>
                </c:pt>
                <c:pt idx="43">
                  <c:v>12</c:v>
                </c:pt>
                <c:pt idx="44">
                  <c:v>12.1</c:v>
                </c:pt>
                <c:pt idx="45">
                  <c:v>10.6</c:v>
                </c:pt>
                <c:pt idx="46">
                  <c:v>9.75</c:v>
                </c:pt>
                <c:pt idx="47">
                  <c:v>8.2000000000000011</c:v>
                </c:pt>
                <c:pt idx="48">
                  <c:v>8.2000000000000011</c:v>
                </c:pt>
                <c:pt idx="49">
                  <c:v>8.5500000000000007</c:v>
                </c:pt>
                <c:pt idx="50">
                  <c:v>9</c:v>
                </c:pt>
                <c:pt idx="51">
                  <c:v>8.9500000000000028</c:v>
                </c:pt>
                <c:pt idx="52">
                  <c:v>9.75</c:v>
                </c:pt>
                <c:pt idx="53">
                  <c:v>9.4500000000000028</c:v>
                </c:pt>
                <c:pt idx="54">
                  <c:v>9.4500000000000028</c:v>
                </c:pt>
                <c:pt idx="55">
                  <c:v>10.15</c:v>
                </c:pt>
                <c:pt idx="56">
                  <c:v>10.6</c:v>
                </c:pt>
                <c:pt idx="57">
                  <c:v>10.350000000000026</c:v>
                </c:pt>
                <c:pt idx="58">
                  <c:v>10.75</c:v>
                </c:pt>
                <c:pt idx="59">
                  <c:v>11.4</c:v>
                </c:pt>
                <c:pt idx="60">
                  <c:v>11.950000000000006</c:v>
                </c:pt>
                <c:pt idx="61">
                  <c:v>12.05</c:v>
                </c:pt>
                <c:pt idx="62">
                  <c:v>12</c:v>
                </c:pt>
                <c:pt idx="63">
                  <c:v>11.950000000000006</c:v>
                </c:pt>
                <c:pt idx="64">
                  <c:v>11.6</c:v>
                </c:pt>
                <c:pt idx="65">
                  <c:v>11.450000000000006</c:v>
                </c:pt>
                <c:pt idx="66">
                  <c:v>11.5</c:v>
                </c:pt>
                <c:pt idx="67">
                  <c:v>11.450000000000006</c:v>
                </c:pt>
                <c:pt idx="68">
                  <c:v>11.3</c:v>
                </c:pt>
                <c:pt idx="69">
                  <c:v>11.55</c:v>
                </c:pt>
                <c:pt idx="70">
                  <c:v>11.8</c:v>
                </c:pt>
                <c:pt idx="71">
                  <c:v>11.7</c:v>
                </c:pt>
                <c:pt idx="72">
                  <c:v>11.5</c:v>
                </c:pt>
                <c:pt idx="73">
                  <c:v>10.1</c:v>
                </c:pt>
                <c:pt idx="74">
                  <c:v>9.8000000000000007</c:v>
                </c:pt>
                <c:pt idx="75">
                  <c:v>9.65</c:v>
                </c:pt>
                <c:pt idx="76">
                  <c:v>9.4</c:v>
                </c:pt>
                <c:pt idx="77">
                  <c:v>9.9</c:v>
                </c:pt>
                <c:pt idx="78">
                  <c:v>11.350000000000026</c:v>
                </c:pt>
                <c:pt idx="79">
                  <c:v>11.8</c:v>
                </c:pt>
                <c:pt idx="80">
                  <c:v>12.05</c:v>
                </c:pt>
                <c:pt idx="81">
                  <c:v>12.1</c:v>
                </c:pt>
                <c:pt idx="82">
                  <c:v>11.950000000000006</c:v>
                </c:pt>
                <c:pt idx="83">
                  <c:v>11.6</c:v>
                </c:pt>
                <c:pt idx="84">
                  <c:v>10.850000000000026</c:v>
                </c:pt>
                <c:pt idx="85">
                  <c:v>10.850000000000026</c:v>
                </c:pt>
                <c:pt idx="86">
                  <c:v>10.3</c:v>
                </c:pt>
                <c:pt idx="87">
                  <c:v>10.950000000000006</c:v>
                </c:pt>
                <c:pt idx="88">
                  <c:v>11.15</c:v>
                </c:pt>
                <c:pt idx="89">
                  <c:v>11.6</c:v>
                </c:pt>
                <c:pt idx="90">
                  <c:v>11.75</c:v>
                </c:pt>
                <c:pt idx="91">
                  <c:v>11.8</c:v>
                </c:pt>
                <c:pt idx="92">
                  <c:v>11.9</c:v>
                </c:pt>
                <c:pt idx="93">
                  <c:v>12</c:v>
                </c:pt>
                <c:pt idx="94">
                  <c:v>11.950000000000006</c:v>
                </c:pt>
                <c:pt idx="95">
                  <c:v>12</c:v>
                </c:pt>
                <c:pt idx="96">
                  <c:v>12.1</c:v>
                </c:pt>
                <c:pt idx="97">
                  <c:v>12</c:v>
                </c:pt>
                <c:pt idx="98">
                  <c:v>11.850000000000026</c:v>
                </c:pt>
                <c:pt idx="99">
                  <c:v>11.450000000000006</c:v>
                </c:pt>
                <c:pt idx="100">
                  <c:v>11.4</c:v>
                </c:pt>
                <c:pt idx="101">
                  <c:v>11.450000000000006</c:v>
                </c:pt>
                <c:pt idx="102">
                  <c:v>11.75</c:v>
                </c:pt>
                <c:pt idx="103">
                  <c:v>11.850000000000026</c:v>
                </c:pt>
                <c:pt idx="104">
                  <c:v>11.8</c:v>
                </c:pt>
                <c:pt idx="105">
                  <c:v>11.4</c:v>
                </c:pt>
                <c:pt idx="106">
                  <c:v>11.55</c:v>
                </c:pt>
                <c:pt idx="107">
                  <c:v>11.4</c:v>
                </c:pt>
                <c:pt idx="108">
                  <c:v>11.5</c:v>
                </c:pt>
                <c:pt idx="109">
                  <c:v>11.15</c:v>
                </c:pt>
                <c:pt idx="110">
                  <c:v>11</c:v>
                </c:pt>
                <c:pt idx="111">
                  <c:v>10.850000000000026</c:v>
                </c:pt>
                <c:pt idx="112">
                  <c:v>10.9</c:v>
                </c:pt>
                <c:pt idx="113">
                  <c:v>10.9</c:v>
                </c:pt>
                <c:pt idx="114">
                  <c:v>10.65</c:v>
                </c:pt>
                <c:pt idx="115">
                  <c:v>11</c:v>
                </c:pt>
                <c:pt idx="116">
                  <c:v>11.05</c:v>
                </c:pt>
                <c:pt idx="117">
                  <c:v>11.15</c:v>
                </c:pt>
                <c:pt idx="118">
                  <c:v>11.3</c:v>
                </c:pt>
                <c:pt idx="119">
                  <c:v>11.2</c:v>
                </c:pt>
                <c:pt idx="120">
                  <c:v>11.55</c:v>
                </c:pt>
                <c:pt idx="121">
                  <c:v>11.850000000000026</c:v>
                </c:pt>
                <c:pt idx="122">
                  <c:v>12.1</c:v>
                </c:pt>
                <c:pt idx="123">
                  <c:v>12.1</c:v>
                </c:pt>
                <c:pt idx="124">
                  <c:v>12.15</c:v>
                </c:pt>
                <c:pt idx="125">
                  <c:v>12.15</c:v>
                </c:pt>
                <c:pt idx="126">
                  <c:v>12.15</c:v>
                </c:pt>
                <c:pt idx="127">
                  <c:v>12.2</c:v>
                </c:pt>
                <c:pt idx="128">
                  <c:v>12.2</c:v>
                </c:pt>
                <c:pt idx="129">
                  <c:v>12.2</c:v>
                </c:pt>
                <c:pt idx="130">
                  <c:v>12.2</c:v>
                </c:pt>
                <c:pt idx="131">
                  <c:v>12.15</c:v>
                </c:pt>
                <c:pt idx="132">
                  <c:v>12.2</c:v>
                </c:pt>
                <c:pt idx="133">
                  <c:v>12.15</c:v>
                </c:pt>
                <c:pt idx="134">
                  <c:v>12.1</c:v>
                </c:pt>
                <c:pt idx="135">
                  <c:v>11.9</c:v>
                </c:pt>
                <c:pt idx="136">
                  <c:v>11.8</c:v>
                </c:pt>
                <c:pt idx="137">
                  <c:v>11.05</c:v>
                </c:pt>
                <c:pt idx="138">
                  <c:v>11.1</c:v>
                </c:pt>
                <c:pt idx="139">
                  <c:v>11.5</c:v>
                </c:pt>
                <c:pt idx="140">
                  <c:v>11.6</c:v>
                </c:pt>
                <c:pt idx="141">
                  <c:v>11.8</c:v>
                </c:pt>
                <c:pt idx="142">
                  <c:v>11.9</c:v>
                </c:pt>
                <c:pt idx="143">
                  <c:v>11.75</c:v>
                </c:pt>
                <c:pt idx="144">
                  <c:v>11.25</c:v>
                </c:pt>
                <c:pt idx="145">
                  <c:v>11.350000000000026</c:v>
                </c:pt>
                <c:pt idx="146">
                  <c:v>10.5</c:v>
                </c:pt>
                <c:pt idx="147">
                  <c:v>10.55</c:v>
                </c:pt>
                <c:pt idx="148">
                  <c:v>10.8</c:v>
                </c:pt>
                <c:pt idx="149">
                  <c:v>11.6</c:v>
                </c:pt>
                <c:pt idx="150">
                  <c:v>11.8</c:v>
                </c:pt>
                <c:pt idx="151">
                  <c:v>11.9</c:v>
                </c:pt>
                <c:pt idx="152">
                  <c:v>12.05</c:v>
                </c:pt>
                <c:pt idx="153">
                  <c:v>12</c:v>
                </c:pt>
                <c:pt idx="154">
                  <c:v>12.1</c:v>
                </c:pt>
                <c:pt idx="155">
                  <c:v>12.15</c:v>
                </c:pt>
                <c:pt idx="156">
                  <c:v>12.1</c:v>
                </c:pt>
                <c:pt idx="157">
                  <c:v>12.1</c:v>
                </c:pt>
                <c:pt idx="158">
                  <c:v>11.950000000000006</c:v>
                </c:pt>
                <c:pt idx="159">
                  <c:v>11.75</c:v>
                </c:pt>
                <c:pt idx="160">
                  <c:v>11.65</c:v>
                </c:pt>
                <c:pt idx="161">
                  <c:v>10.9</c:v>
                </c:pt>
                <c:pt idx="162">
                  <c:v>11.15</c:v>
                </c:pt>
                <c:pt idx="163">
                  <c:v>11.25</c:v>
                </c:pt>
                <c:pt idx="164">
                  <c:v>10.65</c:v>
                </c:pt>
                <c:pt idx="165">
                  <c:v>10.6</c:v>
                </c:pt>
                <c:pt idx="166">
                  <c:v>10.950000000000006</c:v>
                </c:pt>
                <c:pt idx="167">
                  <c:v>10.9</c:v>
                </c:pt>
                <c:pt idx="168">
                  <c:v>10.8</c:v>
                </c:pt>
                <c:pt idx="169">
                  <c:v>11.450000000000006</c:v>
                </c:pt>
                <c:pt idx="170">
                  <c:v>11.6</c:v>
                </c:pt>
                <c:pt idx="171">
                  <c:v>12</c:v>
                </c:pt>
                <c:pt idx="172">
                  <c:v>11.450000000000006</c:v>
                </c:pt>
                <c:pt idx="173">
                  <c:v>11.55</c:v>
                </c:pt>
                <c:pt idx="174">
                  <c:v>10.6</c:v>
                </c:pt>
                <c:pt idx="175">
                  <c:v>10.25</c:v>
                </c:pt>
                <c:pt idx="176">
                  <c:v>10.15</c:v>
                </c:pt>
                <c:pt idx="177">
                  <c:v>9.5500000000000007</c:v>
                </c:pt>
                <c:pt idx="178">
                  <c:v>9.4500000000000028</c:v>
                </c:pt>
                <c:pt idx="179">
                  <c:v>9.3000000000000007</c:v>
                </c:pt>
                <c:pt idx="180">
                  <c:v>9.6</c:v>
                </c:pt>
                <c:pt idx="181">
                  <c:v>11.15</c:v>
                </c:pt>
                <c:pt idx="182">
                  <c:v>9.5500000000000007</c:v>
                </c:pt>
                <c:pt idx="183">
                  <c:v>9.3500000000000068</c:v>
                </c:pt>
                <c:pt idx="184">
                  <c:v>8.25</c:v>
                </c:pt>
                <c:pt idx="185">
                  <c:v>8.6</c:v>
                </c:pt>
                <c:pt idx="186">
                  <c:v>9.4500000000000028</c:v>
                </c:pt>
                <c:pt idx="187">
                  <c:v>10.65</c:v>
                </c:pt>
                <c:pt idx="188">
                  <c:v>11.65</c:v>
                </c:pt>
                <c:pt idx="189">
                  <c:v>11.9</c:v>
                </c:pt>
                <c:pt idx="190">
                  <c:v>11.7</c:v>
                </c:pt>
                <c:pt idx="191">
                  <c:v>10.7</c:v>
                </c:pt>
                <c:pt idx="192">
                  <c:v>11.5</c:v>
                </c:pt>
                <c:pt idx="193">
                  <c:v>11.55</c:v>
                </c:pt>
                <c:pt idx="194">
                  <c:v>11.6</c:v>
                </c:pt>
                <c:pt idx="195">
                  <c:v>12.05</c:v>
                </c:pt>
                <c:pt idx="196">
                  <c:v>8.9</c:v>
                </c:pt>
                <c:pt idx="197">
                  <c:v>8.0500000000000007</c:v>
                </c:pt>
                <c:pt idx="198">
                  <c:v>8.0500000000000007</c:v>
                </c:pt>
                <c:pt idx="199">
                  <c:v>8.3500000000000068</c:v>
                </c:pt>
                <c:pt idx="200">
                  <c:v>9.2000000000000011</c:v>
                </c:pt>
                <c:pt idx="201">
                  <c:v>11.950000000000006</c:v>
                </c:pt>
                <c:pt idx="202">
                  <c:v>12</c:v>
                </c:pt>
                <c:pt idx="203">
                  <c:v>12</c:v>
                </c:pt>
                <c:pt idx="204">
                  <c:v>12.05</c:v>
                </c:pt>
                <c:pt idx="205">
                  <c:v>12.1</c:v>
                </c:pt>
                <c:pt idx="206">
                  <c:v>12.1</c:v>
                </c:pt>
                <c:pt idx="207">
                  <c:v>12.1</c:v>
                </c:pt>
                <c:pt idx="208">
                  <c:v>12.05</c:v>
                </c:pt>
                <c:pt idx="209">
                  <c:v>10.75</c:v>
                </c:pt>
                <c:pt idx="210">
                  <c:v>10.450000000000006</c:v>
                </c:pt>
                <c:pt idx="211">
                  <c:v>10.8</c:v>
                </c:pt>
                <c:pt idx="212">
                  <c:v>10.450000000000006</c:v>
                </c:pt>
                <c:pt idx="213">
                  <c:v>11.2</c:v>
                </c:pt>
                <c:pt idx="214">
                  <c:v>11</c:v>
                </c:pt>
                <c:pt idx="215">
                  <c:v>10.65</c:v>
                </c:pt>
                <c:pt idx="216">
                  <c:v>10.7</c:v>
                </c:pt>
                <c:pt idx="217">
                  <c:v>11.15</c:v>
                </c:pt>
                <c:pt idx="218">
                  <c:v>12.05</c:v>
                </c:pt>
                <c:pt idx="219">
                  <c:v>12</c:v>
                </c:pt>
                <c:pt idx="220">
                  <c:v>11.8</c:v>
                </c:pt>
                <c:pt idx="221">
                  <c:v>11.4</c:v>
                </c:pt>
                <c:pt idx="222">
                  <c:v>10.9</c:v>
                </c:pt>
                <c:pt idx="223">
                  <c:v>10.950000000000006</c:v>
                </c:pt>
                <c:pt idx="224">
                  <c:v>11.25</c:v>
                </c:pt>
                <c:pt idx="225">
                  <c:v>11.3</c:v>
                </c:pt>
                <c:pt idx="226">
                  <c:v>11.3</c:v>
                </c:pt>
                <c:pt idx="227">
                  <c:v>10.850000000000026</c:v>
                </c:pt>
                <c:pt idx="228">
                  <c:v>10.75</c:v>
                </c:pt>
                <c:pt idx="229">
                  <c:v>10.850000000000026</c:v>
                </c:pt>
                <c:pt idx="230">
                  <c:v>11.350000000000026</c:v>
                </c:pt>
                <c:pt idx="231">
                  <c:v>11.6</c:v>
                </c:pt>
                <c:pt idx="232">
                  <c:v>11.75</c:v>
                </c:pt>
                <c:pt idx="233">
                  <c:v>11.9</c:v>
                </c:pt>
                <c:pt idx="234">
                  <c:v>11.8</c:v>
                </c:pt>
                <c:pt idx="235">
                  <c:v>11.950000000000006</c:v>
                </c:pt>
                <c:pt idx="236">
                  <c:v>12.05</c:v>
                </c:pt>
                <c:pt idx="237">
                  <c:v>11.850000000000026</c:v>
                </c:pt>
                <c:pt idx="238">
                  <c:v>11.9</c:v>
                </c:pt>
                <c:pt idx="239">
                  <c:v>11.850000000000026</c:v>
                </c:pt>
                <c:pt idx="240">
                  <c:v>11.8</c:v>
                </c:pt>
                <c:pt idx="241">
                  <c:v>11.850000000000026</c:v>
                </c:pt>
                <c:pt idx="242">
                  <c:v>12</c:v>
                </c:pt>
                <c:pt idx="243">
                  <c:v>11.9</c:v>
                </c:pt>
                <c:pt idx="244">
                  <c:v>11.850000000000026</c:v>
                </c:pt>
                <c:pt idx="245">
                  <c:v>11.8</c:v>
                </c:pt>
                <c:pt idx="246">
                  <c:v>12</c:v>
                </c:pt>
                <c:pt idx="247">
                  <c:v>12</c:v>
                </c:pt>
                <c:pt idx="248">
                  <c:v>12</c:v>
                </c:pt>
                <c:pt idx="249">
                  <c:v>11.8</c:v>
                </c:pt>
                <c:pt idx="250">
                  <c:v>11.65</c:v>
                </c:pt>
                <c:pt idx="251">
                  <c:v>11.450000000000006</c:v>
                </c:pt>
                <c:pt idx="252">
                  <c:v>11.55</c:v>
                </c:pt>
                <c:pt idx="253">
                  <c:v>11.2</c:v>
                </c:pt>
                <c:pt idx="254">
                  <c:v>11.4</c:v>
                </c:pt>
                <c:pt idx="255">
                  <c:v>11.4</c:v>
                </c:pt>
                <c:pt idx="256">
                  <c:v>11.3</c:v>
                </c:pt>
                <c:pt idx="257">
                  <c:v>11.25</c:v>
                </c:pt>
                <c:pt idx="258">
                  <c:v>11.5</c:v>
                </c:pt>
                <c:pt idx="259">
                  <c:v>11.65</c:v>
                </c:pt>
                <c:pt idx="260">
                  <c:v>11.6</c:v>
                </c:pt>
                <c:pt idx="261">
                  <c:v>11.75</c:v>
                </c:pt>
                <c:pt idx="262">
                  <c:v>12</c:v>
                </c:pt>
                <c:pt idx="263">
                  <c:v>12.05</c:v>
                </c:pt>
                <c:pt idx="264">
                  <c:v>12.05</c:v>
                </c:pt>
                <c:pt idx="265">
                  <c:v>11.8</c:v>
                </c:pt>
                <c:pt idx="266">
                  <c:v>11.55</c:v>
                </c:pt>
                <c:pt idx="267">
                  <c:v>10.65</c:v>
                </c:pt>
                <c:pt idx="268">
                  <c:v>10</c:v>
                </c:pt>
                <c:pt idx="269">
                  <c:v>10.450000000000006</c:v>
                </c:pt>
                <c:pt idx="270">
                  <c:v>11.2</c:v>
                </c:pt>
                <c:pt idx="271">
                  <c:v>11.4</c:v>
                </c:pt>
                <c:pt idx="272">
                  <c:v>11.350000000000026</c:v>
                </c:pt>
                <c:pt idx="273">
                  <c:v>11.450000000000006</c:v>
                </c:pt>
                <c:pt idx="274">
                  <c:v>11.450000000000006</c:v>
                </c:pt>
                <c:pt idx="275">
                  <c:v>11.7</c:v>
                </c:pt>
                <c:pt idx="276">
                  <c:v>11.5</c:v>
                </c:pt>
                <c:pt idx="277">
                  <c:v>11.8</c:v>
                </c:pt>
                <c:pt idx="278">
                  <c:v>11.8</c:v>
                </c:pt>
                <c:pt idx="279">
                  <c:v>11.950000000000006</c:v>
                </c:pt>
                <c:pt idx="280">
                  <c:v>12.1</c:v>
                </c:pt>
                <c:pt idx="281">
                  <c:v>12.1</c:v>
                </c:pt>
                <c:pt idx="282">
                  <c:v>12.15</c:v>
                </c:pt>
                <c:pt idx="283">
                  <c:v>12.15</c:v>
                </c:pt>
                <c:pt idx="284">
                  <c:v>12.05</c:v>
                </c:pt>
                <c:pt idx="285">
                  <c:v>12.05</c:v>
                </c:pt>
                <c:pt idx="286">
                  <c:v>11.8</c:v>
                </c:pt>
                <c:pt idx="287">
                  <c:v>11.7</c:v>
                </c:pt>
                <c:pt idx="288">
                  <c:v>11.6</c:v>
                </c:pt>
                <c:pt idx="289">
                  <c:v>11.350000000000026</c:v>
                </c:pt>
                <c:pt idx="290">
                  <c:v>11.9</c:v>
                </c:pt>
                <c:pt idx="291">
                  <c:v>11.950000000000006</c:v>
                </c:pt>
                <c:pt idx="292">
                  <c:v>11.75</c:v>
                </c:pt>
                <c:pt idx="293">
                  <c:v>11.65</c:v>
                </c:pt>
                <c:pt idx="294">
                  <c:v>11.8</c:v>
                </c:pt>
                <c:pt idx="295">
                  <c:v>11.850000000000026</c:v>
                </c:pt>
                <c:pt idx="296">
                  <c:v>12</c:v>
                </c:pt>
                <c:pt idx="297">
                  <c:v>11.850000000000026</c:v>
                </c:pt>
                <c:pt idx="298">
                  <c:v>11.850000000000026</c:v>
                </c:pt>
                <c:pt idx="299">
                  <c:v>11.9</c:v>
                </c:pt>
                <c:pt idx="300">
                  <c:v>11.7</c:v>
                </c:pt>
                <c:pt idx="301">
                  <c:v>11.6</c:v>
                </c:pt>
                <c:pt idx="302">
                  <c:v>11.6</c:v>
                </c:pt>
                <c:pt idx="303">
                  <c:v>11.6</c:v>
                </c:pt>
                <c:pt idx="304">
                  <c:v>11.65</c:v>
                </c:pt>
                <c:pt idx="305">
                  <c:v>11.450000000000006</c:v>
                </c:pt>
                <c:pt idx="306">
                  <c:v>11.7</c:v>
                </c:pt>
                <c:pt idx="307">
                  <c:v>11.65</c:v>
                </c:pt>
                <c:pt idx="308">
                  <c:v>11.55</c:v>
                </c:pt>
                <c:pt idx="309">
                  <c:v>11.65</c:v>
                </c:pt>
                <c:pt idx="310">
                  <c:v>11.850000000000026</c:v>
                </c:pt>
                <c:pt idx="311">
                  <c:v>11.850000000000026</c:v>
                </c:pt>
                <c:pt idx="312">
                  <c:v>11.9</c:v>
                </c:pt>
                <c:pt idx="313">
                  <c:v>12.1</c:v>
                </c:pt>
                <c:pt idx="314">
                  <c:v>12.15</c:v>
                </c:pt>
                <c:pt idx="315">
                  <c:v>12.1</c:v>
                </c:pt>
                <c:pt idx="316">
                  <c:v>12.15</c:v>
                </c:pt>
                <c:pt idx="317">
                  <c:v>12.2</c:v>
                </c:pt>
                <c:pt idx="318">
                  <c:v>12.1</c:v>
                </c:pt>
                <c:pt idx="319">
                  <c:v>12.15</c:v>
                </c:pt>
                <c:pt idx="320">
                  <c:v>12</c:v>
                </c:pt>
                <c:pt idx="321">
                  <c:v>11.950000000000006</c:v>
                </c:pt>
                <c:pt idx="322">
                  <c:v>11.850000000000026</c:v>
                </c:pt>
                <c:pt idx="323">
                  <c:v>11.15</c:v>
                </c:pt>
                <c:pt idx="324">
                  <c:v>10.6</c:v>
                </c:pt>
                <c:pt idx="325">
                  <c:v>10</c:v>
                </c:pt>
                <c:pt idx="326">
                  <c:v>9.5</c:v>
                </c:pt>
                <c:pt idx="327">
                  <c:v>8.65</c:v>
                </c:pt>
                <c:pt idx="328">
                  <c:v>7.75</c:v>
                </c:pt>
                <c:pt idx="329">
                  <c:v>7.1499999999999995</c:v>
                </c:pt>
                <c:pt idx="330">
                  <c:v>7.4</c:v>
                </c:pt>
                <c:pt idx="331">
                  <c:v>11.950000000000006</c:v>
                </c:pt>
                <c:pt idx="332">
                  <c:v>7.9</c:v>
                </c:pt>
                <c:pt idx="333">
                  <c:v>7.85</c:v>
                </c:pt>
                <c:pt idx="334">
                  <c:v>11.9</c:v>
                </c:pt>
                <c:pt idx="335">
                  <c:v>7.9</c:v>
                </c:pt>
                <c:pt idx="336">
                  <c:v>11.950000000000006</c:v>
                </c:pt>
                <c:pt idx="337">
                  <c:v>6.6499999999999995</c:v>
                </c:pt>
                <c:pt idx="338">
                  <c:v>6.85</c:v>
                </c:pt>
                <c:pt idx="339">
                  <c:v>11.950000000000006</c:v>
                </c:pt>
                <c:pt idx="340">
                  <c:v>9.25</c:v>
                </c:pt>
                <c:pt idx="341">
                  <c:v>10.15</c:v>
                </c:pt>
                <c:pt idx="342">
                  <c:v>11.7</c:v>
                </c:pt>
                <c:pt idx="343">
                  <c:v>12</c:v>
                </c:pt>
                <c:pt idx="344">
                  <c:v>12</c:v>
                </c:pt>
                <c:pt idx="345">
                  <c:v>11.55</c:v>
                </c:pt>
                <c:pt idx="346">
                  <c:v>11.2</c:v>
                </c:pt>
                <c:pt idx="347">
                  <c:v>11.1</c:v>
                </c:pt>
                <c:pt idx="348">
                  <c:v>11.15</c:v>
                </c:pt>
                <c:pt idx="349">
                  <c:v>11.55</c:v>
                </c:pt>
                <c:pt idx="350">
                  <c:v>11.7</c:v>
                </c:pt>
                <c:pt idx="351">
                  <c:v>11.6</c:v>
                </c:pt>
                <c:pt idx="352">
                  <c:v>11.450000000000006</c:v>
                </c:pt>
                <c:pt idx="353">
                  <c:v>11.7</c:v>
                </c:pt>
                <c:pt idx="354">
                  <c:v>11.850000000000026</c:v>
                </c:pt>
                <c:pt idx="355">
                  <c:v>11.950000000000006</c:v>
                </c:pt>
                <c:pt idx="356">
                  <c:v>12</c:v>
                </c:pt>
                <c:pt idx="357">
                  <c:v>12</c:v>
                </c:pt>
                <c:pt idx="358">
                  <c:v>11.9</c:v>
                </c:pt>
                <c:pt idx="359">
                  <c:v>11.9</c:v>
                </c:pt>
                <c:pt idx="360">
                  <c:v>12.05</c:v>
                </c:pt>
                <c:pt idx="361">
                  <c:v>12</c:v>
                </c:pt>
                <c:pt idx="362">
                  <c:v>12</c:v>
                </c:pt>
                <c:pt idx="363">
                  <c:v>11.65</c:v>
                </c:pt>
                <c:pt idx="364">
                  <c:v>10.4</c:v>
                </c:pt>
                <c:pt idx="365">
                  <c:v>9.75</c:v>
                </c:pt>
                <c:pt idx="366">
                  <c:v>10</c:v>
                </c:pt>
                <c:pt idx="367">
                  <c:v>9.8500000000000068</c:v>
                </c:pt>
                <c:pt idx="368">
                  <c:v>9.75</c:v>
                </c:pt>
                <c:pt idx="369">
                  <c:v>9.1</c:v>
                </c:pt>
                <c:pt idx="370">
                  <c:v>9.2000000000000011</c:v>
                </c:pt>
                <c:pt idx="371">
                  <c:v>9.9</c:v>
                </c:pt>
                <c:pt idx="372">
                  <c:v>10.5</c:v>
                </c:pt>
                <c:pt idx="373">
                  <c:v>11.65</c:v>
                </c:pt>
                <c:pt idx="374">
                  <c:v>12</c:v>
                </c:pt>
                <c:pt idx="375">
                  <c:v>12</c:v>
                </c:pt>
                <c:pt idx="376">
                  <c:v>12</c:v>
                </c:pt>
                <c:pt idx="377">
                  <c:v>12</c:v>
                </c:pt>
                <c:pt idx="378">
                  <c:v>11.450000000000006</c:v>
                </c:pt>
                <c:pt idx="379">
                  <c:v>11.05</c:v>
                </c:pt>
                <c:pt idx="380">
                  <c:v>10.6</c:v>
                </c:pt>
                <c:pt idx="381">
                  <c:v>11.05</c:v>
                </c:pt>
                <c:pt idx="382">
                  <c:v>10.350000000000026</c:v>
                </c:pt>
                <c:pt idx="383">
                  <c:v>10.350000000000026</c:v>
                </c:pt>
                <c:pt idx="384">
                  <c:v>10.6</c:v>
                </c:pt>
                <c:pt idx="385">
                  <c:v>10.9</c:v>
                </c:pt>
                <c:pt idx="386">
                  <c:v>11</c:v>
                </c:pt>
                <c:pt idx="387">
                  <c:v>11.1</c:v>
                </c:pt>
                <c:pt idx="388">
                  <c:v>10.65</c:v>
                </c:pt>
                <c:pt idx="389">
                  <c:v>10.65</c:v>
                </c:pt>
                <c:pt idx="390">
                  <c:v>10.9</c:v>
                </c:pt>
                <c:pt idx="391">
                  <c:v>10.8</c:v>
                </c:pt>
                <c:pt idx="392">
                  <c:v>10.65</c:v>
                </c:pt>
                <c:pt idx="393">
                  <c:v>10.3</c:v>
                </c:pt>
                <c:pt idx="394">
                  <c:v>10.5</c:v>
                </c:pt>
                <c:pt idx="395">
                  <c:v>10.7</c:v>
                </c:pt>
                <c:pt idx="396">
                  <c:v>10.950000000000006</c:v>
                </c:pt>
                <c:pt idx="397">
                  <c:v>11.05</c:v>
                </c:pt>
                <c:pt idx="398">
                  <c:v>10.950000000000006</c:v>
                </c:pt>
                <c:pt idx="399">
                  <c:v>11.1</c:v>
                </c:pt>
                <c:pt idx="400">
                  <c:v>11.450000000000006</c:v>
                </c:pt>
                <c:pt idx="401">
                  <c:v>11.450000000000006</c:v>
                </c:pt>
                <c:pt idx="402">
                  <c:v>11.350000000000026</c:v>
                </c:pt>
                <c:pt idx="403">
                  <c:v>11.25</c:v>
                </c:pt>
                <c:pt idx="404">
                  <c:v>11.3</c:v>
                </c:pt>
                <c:pt idx="405">
                  <c:v>11.2</c:v>
                </c:pt>
                <c:pt idx="406">
                  <c:v>11.450000000000006</c:v>
                </c:pt>
                <c:pt idx="407">
                  <c:v>11.55</c:v>
                </c:pt>
                <c:pt idx="408">
                  <c:v>11.6</c:v>
                </c:pt>
                <c:pt idx="409">
                  <c:v>11.6</c:v>
                </c:pt>
                <c:pt idx="410">
                  <c:v>11.65</c:v>
                </c:pt>
                <c:pt idx="411">
                  <c:v>11.850000000000026</c:v>
                </c:pt>
                <c:pt idx="412">
                  <c:v>12.1</c:v>
                </c:pt>
                <c:pt idx="413">
                  <c:v>12.15</c:v>
                </c:pt>
                <c:pt idx="414">
                  <c:v>12.15</c:v>
                </c:pt>
                <c:pt idx="415">
                  <c:v>12.2</c:v>
                </c:pt>
                <c:pt idx="416">
                  <c:v>12.2</c:v>
                </c:pt>
                <c:pt idx="417">
                  <c:v>12.15</c:v>
                </c:pt>
                <c:pt idx="418">
                  <c:v>12.2</c:v>
                </c:pt>
                <c:pt idx="419">
                  <c:v>12.1</c:v>
                </c:pt>
                <c:pt idx="420">
                  <c:v>12.2</c:v>
                </c:pt>
                <c:pt idx="421">
                  <c:v>12.15</c:v>
                </c:pt>
                <c:pt idx="422">
                  <c:v>12.15</c:v>
                </c:pt>
                <c:pt idx="423">
                  <c:v>12.15</c:v>
                </c:pt>
                <c:pt idx="424">
                  <c:v>12.05</c:v>
                </c:pt>
                <c:pt idx="425">
                  <c:v>12</c:v>
                </c:pt>
                <c:pt idx="426">
                  <c:v>12.1</c:v>
                </c:pt>
                <c:pt idx="427">
                  <c:v>11.7</c:v>
                </c:pt>
                <c:pt idx="428">
                  <c:v>11.6</c:v>
                </c:pt>
                <c:pt idx="429">
                  <c:v>11.5</c:v>
                </c:pt>
                <c:pt idx="430">
                  <c:v>10.9</c:v>
                </c:pt>
                <c:pt idx="431">
                  <c:v>10.65</c:v>
                </c:pt>
                <c:pt idx="432">
                  <c:v>10.7</c:v>
                </c:pt>
                <c:pt idx="433">
                  <c:v>11.25</c:v>
                </c:pt>
                <c:pt idx="434">
                  <c:v>11.55</c:v>
                </c:pt>
                <c:pt idx="435">
                  <c:v>11.75</c:v>
                </c:pt>
                <c:pt idx="436">
                  <c:v>11.55</c:v>
                </c:pt>
                <c:pt idx="437">
                  <c:v>11.25</c:v>
                </c:pt>
                <c:pt idx="438">
                  <c:v>11.25</c:v>
                </c:pt>
                <c:pt idx="439">
                  <c:v>11.75</c:v>
                </c:pt>
                <c:pt idx="440">
                  <c:v>11.7</c:v>
                </c:pt>
                <c:pt idx="441">
                  <c:v>11.450000000000006</c:v>
                </c:pt>
                <c:pt idx="442">
                  <c:v>11.2</c:v>
                </c:pt>
                <c:pt idx="443">
                  <c:v>10.850000000000026</c:v>
                </c:pt>
                <c:pt idx="444">
                  <c:v>10.6</c:v>
                </c:pt>
                <c:pt idx="445">
                  <c:v>11.2</c:v>
                </c:pt>
                <c:pt idx="446">
                  <c:v>10.7</c:v>
                </c:pt>
                <c:pt idx="447">
                  <c:v>10.350000000000026</c:v>
                </c:pt>
                <c:pt idx="448">
                  <c:v>10.75</c:v>
                </c:pt>
                <c:pt idx="449">
                  <c:v>10.7</c:v>
                </c:pt>
                <c:pt idx="450">
                  <c:v>10.9</c:v>
                </c:pt>
                <c:pt idx="451">
                  <c:v>11.25</c:v>
                </c:pt>
                <c:pt idx="452">
                  <c:v>10.7</c:v>
                </c:pt>
                <c:pt idx="453">
                  <c:v>10.950000000000006</c:v>
                </c:pt>
                <c:pt idx="454">
                  <c:v>10.9</c:v>
                </c:pt>
                <c:pt idx="455">
                  <c:v>11.25</c:v>
                </c:pt>
                <c:pt idx="456">
                  <c:v>11.6</c:v>
                </c:pt>
                <c:pt idx="457">
                  <c:v>11.5</c:v>
                </c:pt>
                <c:pt idx="458">
                  <c:v>11.7</c:v>
                </c:pt>
                <c:pt idx="459">
                  <c:v>11.850000000000026</c:v>
                </c:pt>
                <c:pt idx="460">
                  <c:v>11.9</c:v>
                </c:pt>
                <c:pt idx="461">
                  <c:v>12.1</c:v>
                </c:pt>
                <c:pt idx="462">
                  <c:v>12.1</c:v>
                </c:pt>
                <c:pt idx="463">
                  <c:v>12.05</c:v>
                </c:pt>
                <c:pt idx="464">
                  <c:v>11.850000000000026</c:v>
                </c:pt>
                <c:pt idx="465">
                  <c:v>11.1</c:v>
                </c:pt>
                <c:pt idx="466">
                  <c:v>10.7</c:v>
                </c:pt>
                <c:pt idx="467">
                  <c:v>10.9</c:v>
                </c:pt>
                <c:pt idx="468">
                  <c:v>9.65</c:v>
                </c:pt>
                <c:pt idx="469">
                  <c:v>8.9</c:v>
                </c:pt>
                <c:pt idx="470">
                  <c:v>9.5500000000000007</c:v>
                </c:pt>
                <c:pt idx="471">
                  <c:v>9.4</c:v>
                </c:pt>
                <c:pt idx="472">
                  <c:v>9.9500000000000028</c:v>
                </c:pt>
                <c:pt idx="473">
                  <c:v>11.05</c:v>
                </c:pt>
                <c:pt idx="474">
                  <c:v>11.7</c:v>
                </c:pt>
                <c:pt idx="475">
                  <c:v>11.950000000000006</c:v>
                </c:pt>
                <c:pt idx="476">
                  <c:v>11.1</c:v>
                </c:pt>
                <c:pt idx="477">
                  <c:v>8.9500000000000028</c:v>
                </c:pt>
                <c:pt idx="478">
                  <c:v>8.9500000000000028</c:v>
                </c:pt>
                <c:pt idx="479">
                  <c:v>9.8500000000000068</c:v>
                </c:pt>
                <c:pt idx="480">
                  <c:v>10.3</c:v>
                </c:pt>
                <c:pt idx="481">
                  <c:v>9.9500000000000028</c:v>
                </c:pt>
                <c:pt idx="482">
                  <c:v>10.4</c:v>
                </c:pt>
                <c:pt idx="483">
                  <c:v>11.4</c:v>
                </c:pt>
                <c:pt idx="484">
                  <c:v>11.850000000000026</c:v>
                </c:pt>
                <c:pt idx="485">
                  <c:v>11.7</c:v>
                </c:pt>
                <c:pt idx="486">
                  <c:v>11.7</c:v>
                </c:pt>
                <c:pt idx="487">
                  <c:v>11.7</c:v>
                </c:pt>
                <c:pt idx="488">
                  <c:v>11.350000000000026</c:v>
                </c:pt>
                <c:pt idx="489">
                  <c:v>11.25</c:v>
                </c:pt>
                <c:pt idx="490">
                  <c:v>11.1</c:v>
                </c:pt>
                <c:pt idx="491">
                  <c:v>11.450000000000006</c:v>
                </c:pt>
                <c:pt idx="492">
                  <c:v>11.450000000000006</c:v>
                </c:pt>
                <c:pt idx="493">
                  <c:v>11.7</c:v>
                </c:pt>
                <c:pt idx="494">
                  <c:v>11.8</c:v>
                </c:pt>
                <c:pt idx="495">
                  <c:v>11.75</c:v>
                </c:pt>
                <c:pt idx="496">
                  <c:v>11.75</c:v>
                </c:pt>
                <c:pt idx="497">
                  <c:v>11.850000000000026</c:v>
                </c:pt>
                <c:pt idx="498">
                  <c:v>12.1</c:v>
                </c:pt>
                <c:pt idx="499">
                  <c:v>12.1</c:v>
                </c:pt>
                <c:pt idx="500">
                  <c:v>11.2</c:v>
                </c:pt>
                <c:pt idx="501">
                  <c:v>11.55</c:v>
                </c:pt>
                <c:pt idx="502">
                  <c:v>11.3</c:v>
                </c:pt>
                <c:pt idx="503">
                  <c:v>12.05</c:v>
                </c:pt>
                <c:pt idx="504">
                  <c:v>12.05</c:v>
                </c:pt>
                <c:pt idx="505">
                  <c:v>12.15</c:v>
                </c:pt>
                <c:pt idx="506">
                  <c:v>12.1</c:v>
                </c:pt>
                <c:pt idx="507">
                  <c:v>11.9</c:v>
                </c:pt>
                <c:pt idx="508">
                  <c:v>11.5</c:v>
                </c:pt>
                <c:pt idx="509">
                  <c:v>11.55</c:v>
                </c:pt>
                <c:pt idx="510">
                  <c:v>10.4</c:v>
                </c:pt>
                <c:pt idx="511">
                  <c:v>9.9</c:v>
                </c:pt>
                <c:pt idx="512">
                  <c:v>9.75</c:v>
                </c:pt>
                <c:pt idx="513">
                  <c:v>10.6</c:v>
                </c:pt>
                <c:pt idx="514">
                  <c:v>10.7</c:v>
                </c:pt>
                <c:pt idx="515">
                  <c:v>10.350000000000026</c:v>
                </c:pt>
                <c:pt idx="516">
                  <c:v>10.6</c:v>
                </c:pt>
                <c:pt idx="517">
                  <c:v>11</c:v>
                </c:pt>
                <c:pt idx="518">
                  <c:v>11.7</c:v>
                </c:pt>
                <c:pt idx="519">
                  <c:v>11.950000000000006</c:v>
                </c:pt>
                <c:pt idx="520">
                  <c:v>11.9</c:v>
                </c:pt>
                <c:pt idx="521">
                  <c:v>11.950000000000006</c:v>
                </c:pt>
                <c:pt idx="522">
                  <c:v>12.05</c:v>
                </c:pt>
                <c:pt idx="523">
                  <c:v>12.1</c:v>
                </c:pt>
                <c:pt idx="524">
                  <c:v>12.15</c:v>
                </c:pt>
                <c:pt idx="525">
                  <c:v>12</c:v>
                </c:pt>
                <c:pt idx="526">
                  <c:v>11.8</c:v>
                </c:pt>
                <c:pt idx="527">
                  <c:v>12.05</c:v>
                </c:pt>
                <c:pt idx="528">
                  <c:v>12.1</c:v>
                </c:pt>
                <c:pt idx="529">
                  <c:v>12.05</c:v>
                </c:pt>
                <c:pt idx="530">
                  <c:v>12.15</c:v>
                </c:pt>
                <c:pt idx="531">
                  <c:v>11.75</c:v>
                </c:pt>
                <c:pt idx="532">
                  <c:v>11.7</c:v>
                </c:pt>
                <c:pt idx="533">
                  <c:v>11.3</c:v>
                </c:pt>
                <c:pt idx="534">
                  <c:v>11.3</c:v>
                </c:pt>
                <c:pt idx="535">
                  <c:v>11.950000000000006</c:v>
                </c:pt>
                <c:pt idx="536">
                  <c:v>10.950000000000006</c:v>
                </c:pt>
                <c:pt idx="537">
                  <c:v>10.25</c:v>
                </c:pt>
                <c:pt idx="538">
                  <c:v>11.55</c:v>
                </c:pt>
                <c:pt idx="539">
                  <c:v>11.6</c:v>
                </c:pt>
                <c:pt idx="540">
                  <c:v>10.65</c:v>
                </c:pt>
                <c:pt idx="541">
                  <c:v>10.65</c:v>
                </c:pt>
                <c:pt idx="542">
                  <c:v>11.55</c:v>
                </c:pt>
                <c:pt idx="543">
                  <c:v>11.6</c:v>
                </c:pt>
                <c:pt idx="544">
                  <c:v>11.7</c:v>
                </c:pt>
                <c:pt idx="545">
                  <c:v>11.8</c:v>
                </c:pt>
                <c:pt idx="546">
                  <c:v>11.950000000000006</c:v>
                </c:pt>
                <c:pt idx="547">
                  <c:v>11.950000000000006</c:v>
                </c:pt>
                <c:pt idx="548">
                  <c:v>11.75</c:v>
                </c:pt>
                <c:pt idx="549">
                  <c:v>11.25</c:v>
                </c:pt>
                <c:pt idx="550">
                  <c:v>10.850000000000026</c:v>
                </c:pt>
                <c:pt idx="551">
                  <c:v>10.55</c:v>
                </c:pt>
                <c:pt idx="552">
                  <c:v>11.05</c:v>
                </c:pt>
                <c:pt idx="553">
                  <c:v>10.950000000000006</c:v>
                </c:pt>
                <c:pt idx="554">
                  <c:v>11.75</c:v>
                </c:pt>
                <c:pt idx="555">
                  <c:v>12.05</c:v>
                </c:pt>
                <c:pt idx="556">
                  <c:v>12.05</c:v>
                </c:pt>
                <c:pt idx="557">
                  <c:v>11.9</c:v>
                </c:pt>
                <c:pt idx="558">
                  <c:v>11.65</c:v>
                </c:pt>
                <c:pt idx="559">
                  <c:v>11.65</c:v>
                </c:pt>
                <c:pt idx="560">
                  <c:v>11.25</c:v>
                </c:pt>
                <c:pt idx="561">
                  <c:v>11.05</c:v>
                </c:pt>
                <c:pt idx="562">
                  <c:v>10.65</c:v>
                </c:pt>
                <c:pt idx="563">
                  <c:v>10.65</c:v>
                </c:pt>
                <c:pt idx="564">
                  <c:v>10.25</c:v>
                </c:pt>
                <c:pt idx="565">
                  <c:v>10.15</c:v>
                </c:pt>
                <c:pt idx="566">
                  <c:v>9.8500000000000068</c:v>
                </c:pt>
                <c:pt idx="567">
                  <c:v>10.200000000000001</c:v>
                </c:pt>
                <c:pt idx="568">
                  <c:v>10.75</c:v>
                </c:pt>
                <c:pt idx="569">
                  <c:v>11.05</c:v>
                </c:pt>
                <c:pt idx="570">
                  <c:v>11.15</c:v>
                </c:pt>
                <c:pt idx="571">
                  <c:v>10.9</c:v>
                </c:pt>
                <c:pt idx="572">
                  <c:v>10.8</c:v>
                </c:pt>
                <c:pt idx="573">
                  <c:v>11</c:v>
                </c:pt>
                <c:pt idx="574">
                  <c:v>11.15</c:v>
                </c:pt>
                <c:pt idx="575">
                  <c:v>10.950000000000006</c:v>
                </c:pt>
                <c:pt idx="576">
                  <c:v>11.25</c:v>
                </c:pt>
                <c:pt idx="577">
                  <c:v>11.15</c:v>
                </c:pt>
                <c:pt idx="578">
                  <c:v>11.1</c:v>
                </c:pt>
                <c:pt idx="579">
                  <c:v>11.1</c:v>
                </c:pt>
                <c:pt idx="580">
                  <c:v>11.4</c:v>
                </c:pt>
                <c:pt idx="581">
                  <c:v>11.6</c:v>
                </c:pt>
                <c:pt idx="582">
                  <c:v>11.5</c:v>
                </c:pt>
                <c:pt idx="583">
                  <c:v>11.4</c:v>
                </c:pt>
                <c:pt idx="584">
                  <c:v>11.4</c:v>
                </c:pt>
                <c:pt idx="585">
                  <c:v>11.5</c:v>
                </c:pt>
                <c:pt idx="586">
                  <c:v>11.850000000000026</c:v>
                </c:pt>
                <c:pt idx="587">
                  <c:v>11.950000000000006</c:v>
                </c:pt>
                <c:pt idx="588">
                  <c:v>12.15</c:v>
                </c:pt>
                <c:pt idx="589">
                  <c:v>12.15</c:v>
                </c:pt>
                <c:pt idx="590">
                  <c:v>12.2</c:v>
                </c:pt>
                <c:pt idx="591">
                  <c:v>12.2</c:v>
                </c:pt>
                <c:pt idx="592">
                  <c:v>12.15</c:v>
                </c:pt>
                <c:pt idx="593">
                  <c:v>12.2</c:v>
                </c:pt>
                <c:pt idx="594">
                  <c:v>12.2</c:v>
                </c:pt>
                <c:pt idx="595">
                  <c:v>12.2</c:v>
                </c:pt>
                <c:pt idx="596">
                  <c:v>11.950000000000006</c:v>
                </c:pt>
                <c:pt idx="597">
                  <c:v>11.8</c:v>
                </c:pt>
                <c:pt idx="598">
                  <c:v>11.05</c:v>
                </c:pt>
                <c:pt idx="599">
                  <c:v>10.8</c:v>
                </c:pt>
                <c:pt idx="600">
                  <c:v>10.950000000000006</c:v>
                </c:pt>
                <c:pt idx="601">
                  <c:v>10.8</c:v>
                </c:pt>
                <c:pt idx="602">
                  <c:v>10.55</c:v>
                </c:pt>
                <c:pt idx="603">
                  <c:v>11</c:v>
                </c:pt>
                <c:pt idx="604">
                  <c:v>11.05</c:v>
                </c:pt>
                <c:pt idx="605">
                  <c:v>11.350000000000026</c:v>
                </c:pt>
                <c:pt idx="606">
                  <c:v>11.65</c:v>
                </c:pt>
                <c:pt idx="607">
                  <c:v>11.950000000000006</c:v>
                </c:pt>
                <c:pt idx="608">
                  <c:v>12.15</c:v>
                </c:pt>
                <c:pt idx="609">
                  <c:v>12.1</c:v>
                </c:pt>
                <c:pt idx="610">
                  <c:v>12.1</c:v>
                </c:pt>
                <c:pt idx="611">
                  <c:v>12</c:v>
                </c:pt>
                <c:pt idx="612">
                  <c:v>12.05</c:v>
                </c:pt>
                <c:pt idx="613">
                  <c:v>11.950000000000006</c:v>
                </c:pt>
                <c:pt idx="614">
                  <c:v>12</c:v>
                </c:pt>
                <c:pt idx="615">
                  <c:v>11.7</c:v>
                </c:pt>
                <c:pt idx="616">
                  <c:v>11.75</c:v>
                </c:pt>
                <c:pt idx="617">
                  <c:v>11.6</c:v>
                </c:pt>
                <c:pt idx="618">
                  <c:v>11.6</c:v>
                </c:pt>
                <c:pt idx="619">
                  <c:v>11.6</c:v>
                </c:pt>
                <c:pt idx="620">
                  <c:v>11.6</c:v>
                </c:pt>
                <c:pt idx="621">
                  <c:v>11.5</c:v>
                </c:pt>
                <c:pt idx="622">
                  <c:v>11.6</c:v>
                </c:pt>
                <c:pt idx="623">
                  <c:v>11.55</c:v>
                </c:pt>
                <c:pt idx="624">
                  <c:v>11.65</c:v>
                </c:pt>
                <c:pt idx="625">
                  <c:v>11.75</c:v>
                </c:pt>
                <c:pt idx="626">
                  <c:v>11.6</c:v>
                </c:pt>
                <c:pt idx="627">
                  <c:v>11.75</c:v>
                </c:pt>
                <c:pt idx="628">
                  <c:v>11.850000000000026</c:v>
                </c:pt>
                <c:pt idx="629">
                  <c:v>11.9</c:v>
                </c:pt>
                <c:pt idx="630">
                  <c:v>12</c:v>
                </c:pt>
                <c:pt idx="631">
                  <c:v>12.1</c:v>
                </c:pt>
                <c:pt idx="632">
                  <c:v>11.9</c:v>
                </c:pt>
                <c:pt idx="633">
                  <c:v>12.1</c:v>
                </c:pt>
                <c:pt idx="634">
                  <c:v>12.15</c:v>
                </c:pt>
                <c:pt idx="635">
                  <c:v>12.15</c:v>
                </c:pt>
                <c:pt idx="636">
                  <c:v>12.15</c:v>
                </c:pt>
                <c:pt idx="637">
                  <c:v>12.1</c:v>
                </c:pt>
                <c:pt idx="638">
                  <c:v>12.15</c:v>
                </c:pt>
                <c:pt idx="639">
                  <c:v>12.1</c:v>
                </c:pt>
                <c:pt idx="640">
                  <c:v>12.15</c:v>
                </c:pt>
                <c:pt idx="641">
                  <c:v>12.1</c:v>
                </c:pt>
                <c:pt idx="642">
                  <c:v>12</c:v>
                </c:pt>
                <c:pt idx="643">
                  <c:v>11.950000000000006</c:v>
                </c:pt>
                <c:pt idx="644">
                  <c:v>12.1</c:v>
                </c:pt>
                <c:pt idx="645">
                  <c:v>12.1</c:v>
                </c:pt>
                <c:pt idx="646">
                  <c:v>12.1</c:v>
                </c:pt>
                <c:pt idx="647">
                  <c:v>12.15</c:v>
                </c:pt>
                <c:pt idx="648">
                  <c:v>12.15</c:v>
                </c:pt>
                <c:pt idx="649">
                  <c:v>11.8</c:v>
                </c:pt>
                <c:pt idx="650">
                  <c:v>12.05</c:v>
                </c:pt>
                <c:pt idx="651">
                  <c:v>11.450000000000006</c:v>
                </c:pt>
                <c:pt idx="652">
                  <c:v>11.55</c:v>
                </c:pt>
                <c:pt idx="653">
                  <c:v>11.7</c:v>
                </c:pt>
                <c:pt idx="654">
                  <c:v>11.3</c:v>
                </c:pt>
                <c:pt idx="655">
                  <c:v>11.9</c:v>
                </c:pt>
                <c:pt idx="656">
                  <c:v>12.05</c:v>
                </c:pt>
                <c:pt idx="657">
                  <c:v>12</c:v>
                </c:pt>
                <c:pt idx="658">
                  <c:v>11.7</c:v>
                </c:pt>
                <c:pt idx="659">
                  <c:v>12</c:v>
                </c:pt>
                <c:pt idx="660">
                  <c:v>11.8</c:v>
                </c:pt>
                <c:pt idx="661">
                  <c:v>11.75</c:v>
                </c:pt>
                <c:pt idx="662">
                  <c:v>11.8</c:v>
                </c:pt>
                <c:pt idx="663">
                  <c:v>11.3</c:v>
                </c:pt>
                <c:pt idx="664">
                  <c:v>11.4</c:v>
                </c:pt>
                <c:pt idx="665">
                  <c:v>11.55</c:v>
                </c:pt>
                <c:pt idx="666">
                  <c:v>11.5</c:v>
                </c:pt>
                <c:pt idx="667">
                  <c:v>11.25</c:v>
                </c:pt>
                <c:pt idx="668">
                  <c:v>11.4</c:v>
                </c:pt>
                <c:pt idx="669">
                  <c:v>11.65</c:v>
                </c:pt>
                <c:pt idx="670">
                  <c:v>11.65</c:v>
                </c:pt>
                <c:pt idx="671">
                  <c:v>11.75</c:v>
                </c:pt>
                <c:pt idx="672">
                  <c:v>11.450000000000006</c:v>
                </c:pt>
                <c:pt idx="673">
                  <c:v>12</c:v>
                </c:pt>
                <c:pt idx="674">
                  <c:v>12.1</c:v>
                </c:pt>
                <c:pt idx="675">
                  <c:v>12.15</c:v>
                </c:pt>
                <c:pt idx="676">
                  <c:v>12</c:v>
                </c:pt>
                <c:pt idx="677">
                  <c:v>12.05</c:v>
                </c:pt>
                <c:pt idx="678">
                  <c:v>11.950000000000006</c:v>
                </c:pt>
                <c:pt idx="679">
                  <c:v>12.05</c:v>
                </c:pt>
                <c:pt idx="680">
                  <c:v>11.950000000000006</c:v>
                </c:pt>
                <c:pt idx="681">
                  <c:v>11.9</c:v>
                </c:pt>
                <c:pt idx="682">
                  <c:v>11.6</c:v>
                </c:pt>
                <c:pt idx="683">
                  <c:v>11.6</c:v>
                </c:pt>
                <c:pt idx="684">
                  <c:v>11</c:v>
                </c:pt>
                <c:pt idx="685">
                  <c:v>11.15</c:v>
                </c:pt>
                <c:pt idx="686">
                  <c:v>11.65</c:v>
                </c:pt>
                <c:pt idx="687">
                  <c:v>11.65</c:v>
                </c:pt>
                <c:pt idx="688">
                  <c:v>11.25</c:v>
                </c:pt>
                <c:pt idx="689">
                  <c:v>11.2</c:v>
                </c:pt>
                <c:pt idx="690">
                  <c:v>11.7</c:v>
                </c:pt>
                <c:pt idx="691">
                  <c:v>11.65</c:v>
                </c:pt>
                <c:pt idx="692">
                  <c:v>11.7</c:v>
                </c:pt>
                <c:pt idx="693">
                  <c:v>11.75</c:v>
                </c:pt>
                <c:pt idx="694">
                  <c:v>11.8</c:v>
                </c:pt>
                <c:pt idx="695">
                  <c:v>12.1</c:v>
                </c:pt>
                <c:pt idx="696">
                  <c:v>12.15</c:v>
                </c:pt>
                <c:pt idx="697">
                  <c:v>12.1</c:v>
                </c:pt>
                <c:pt idx="698">
                  <c:v>12.1</c:v>
                </c:pt>
                <c:pt idx="699">
                  <c:v>12</c:v>
                </c:pt>
                <c:pt idx="700">
                  <c:v>12.1</c:v>
                </c:pt>
                <c:pt idx="701">
                  <c:v>12.1</c:v>
                </c:pt>
                <c:pt idx="702">
                  <c:v>12.2</c:v>
                </c:pt>
                <c:pt idx="703">
                  <c:v>12.2</c:v>
                </c:pt>
                <c:pt idx="704">
                  <c:v>11.6</c:v>
                </c:pt>
                <c:pt idx="705">
                  <c:v>11.75</c:v>
                </c:pt>
                <c:pt idx="706">
                  <c:v>11.55</c:v>
                </c:pt>
                <c:pt idx="707">
                  <c:v>11.4</c:v>
                </c:pt>
                <c:pt idx="708">
                  <c:v>11.950000000000006</c:v>
                </c:pt>
                <c:pt idx="709">
                  <c:v>12</c:v>
                </c:pt>
                <c:pt idx="710">
                  <c:v>12.15</c:v>
                </c:pt>
                <c:pt idx="711">
                  <c:v>12</c:v>
                </c:pt>
                <c:pt idx="712">
                  <c:v>12.1</c:v>
                </c:pt>
                <c:pt idx="713">
                  <c:v>11.450000000000006</c:v>
                </c:pt>
                <c:pt idx="714">
                  <c:v>10.75</c:v>
                </c:pt>
                <c:pt idx="715">
                  <c:v>10.9</c:v>
                </c:pt>
                <c:pt idx="716">
                  <c:v>10.4</c:v>
                </c:pt>
                <c:pt idx="717">
                  <c:v>10.55</c:v>
                </c:pt>
                <c:pt idx="718">
                  <c:v>11.2</c:v>
                </c:pt>
                <c:pt idx="719">
                  <c:v>11.8</c:v>
                </c:pt>
                <c:pt idx="720">
                  <c:v>11.850000000000026</c:v>
                </c:pt>
                <c:pt idx="721">
                  <c:v>12</c:v>
                </c:pt>
                <c:pt idx="722">
                  <c:v>12</c:v>
                </c:pt>
                <c:pt idx="723">
                  <c:v>12.05</c:v>
                </c:pt>
                <c:pt idx="724">
                  <c:v>12.05</c:v>
                </c:pt>
                <c:pt idx="725">
                  <c:v>12</c:v>
                </c:pt>
                <c:pt idx="726">
                  <c:v>12</c:v>
                </c:pt>
                <c:pt idx="727">
                  <c:v>11.850000000000026</c:v>
                </c:pt>
                <c:pt idx="728">
                  <c:v>11.9</c:v>
                </c:pt>
                <c:pt idx="729">
                  <c:v>11.9</c:v>
                </c:pt>
                <c:pt idx="730">
                  <c:v>11.8</c:v>
                </c:pt>
                <c:pt idx="731">
                  <c:v>11.8</c:v>
                </c:pt>
                <c:pt idx="732">
                  <c:v>11.65</c:v>
                </c:pt>
                <c:pt idx="733">
                  <c:v>11.6</c:v>
                </c:pt>
                <c:pt idx="734">
                  <c:v>11.8</c:v>
                </c:pt>
                <c:pt idx="735">
                  <c:v>11.05</c:v>
                </c:pt>
                <c:pt idx="736">
                  <c:v>10.950000000000006</c:v>
                </c:pt>
                <c:pt idx="737">
                  <c:v>11.3</c:v>
                </c:pt>
                <c:pt idx="738">
                  <c:v>9.9</c:v>
                </c:pt>
                <c:pt idx="739">
                  <c:v>10.25</c:v>
                </c:pt>
                <c:pt idx="740">
                  <c:v>10.3</c:v>
                </c:pt>
                <c:pt idx="741">
                  <c:v>9.5</c:v>
                </c:pt>
                <c:pt idx="742">
                  <c:v>8.2000000000000011</c:v>
                </c:pt>
                <c:pt idx="743">
                  <c:v>7.9</c:v>
                </c:pt>
                <c:pt idx="744">
                  <c:v>7.8</c:v>
                </c:pt>
                <c:pt idx="745">
                  <c:v>8.3500000000000068</c:v>
                </c:pt>
                <c:pt idx="746">
                  <c:v>8.7000000000000011</c:v>
                </c:pt>
                <c:pt idx="747">
                  <c:v>11.75</c:v>
                </c:pt>
                <c:pt idx="748">
                  <c:v>9.2000000000000011</c:v>
                </c:pt>
                <c:pt idx="749">
                  <c:v>11.9</c:v>
                </c:pt>
                <c:pt idx="750">
                  <c:v>11.9</c:v>
                </c:pt>
                <c:pt idx="751">
                  <c:v>6.95</c:v>
                </c:pt>
                <c:pt idx="752">
                  <c:v>11.950000000000006</c:v>
                </c:pt>
                <c:pt idx="753">
                  <c:v>6.5</c:v>
                </c:pt>
                <c:pt idx="754">
                  <c:v>7.6499999999999995</c:v>
                </c:pt>
                <c:pt idx="755">
                  <c:v>7.5</c:v>
                </c:pt>
                <c:pt idx="756">
                  <c:v>10.75</c:v>
                </c:pt>
                <c:pt idx="757">
                  <c:v>12</c:v>
                </c:pt>
                <c:pt idx="758">
                  <c:v>11.950000000000006</c:v>
                </c:pt>
                <c:pt idx="759">
                  <c:v>11.350000000000026</c:v>
                </c:pt>
                <c:pt idx="760">
                  <c:v>11.25</c:v>
                </c:pt>
                <c:pt idx="761">
                  <c:v>10.5</c:v>
                </c:pt>
                <c:pt idx="762">
                  <c:v>9.25</c:v>
                </c:pt>
                <c:pt idx="763">
                  <c:v>10.25</c:v>
                </c:pt>
                <c:pt idx="764">
                  <c:v>10.850000000000026</c:v>
                </c:pt>
                <c:pt idx="765">
                  <c:v>10.65</c:v>
                </c:pt>
                <c:pt idx="766">
                  <c:v>10.8</c:v>
                </c:pt>
                <c:pt idx="767">
                  <c:v>10.4</c:v>
                </c:pt>
                <c:pt idx="768">
                  <c:v>10.8</c:v>
                </c:pt>
                <c:pt idx="769">
                  <c:v>11.350000000000026</c:v>
                </c:pt>
                <c:pt idx="770">
                  <c:v>11.75</c:v>
                </c:pt>
                <c:pt idx="771">
                  <c:v>11.8</c:v>
                </c:pt>
                <c:pt idx="772">
                  <c:v>11.6</c:v>
                </c:pt>
                <c:pt idx="773">
                  <c:v>11.950000000000006</c:v>
                </c:pt>
                <c:pt idx="774">
                  <c:v>11.9</c:v>
                </c:pt>
                <c:pt idx="775">
                  <c:v>11.950000000000006</c:v>
                </c:pt>
                <c:pt idx="776">
                  <c:v>12.05</c:v>
                </c:pt>
                <c:pt idx="777">
                  <c:v>12.1</c:v>
                </c:pt>
                <c:pt idx="778">
                  <c:v>10.1</c:v>
                </c:pt>
                <c:pt idx="779">
                  <c:v>9.65</c:v>
                </c:pt>
                <c:pt idx="780">
                  <c:v>9.65</c:v>
                </c:pt>
                <c:pt idx="781">
                  <c:v>9.1</c:v>
                </c:pt>
                <c:pt idx="782">
                  <c:v>9.4</c:v>
                </c:pt>
                <c:pt idx="783">
                  <c:v>10.200000000000001</c:v>
                </c:pt>
                <c:pt idx="784">
                  <c:v>9.65</c:v>
                </c:pt>
                <c:pt idx="785">
                  <c:v>11.5</c:v>
                </c:pt>
                <c:pt idx="786">
                  <c:v>11.850000000000026</c:v>
                </c:pt>
                <c:pt idx="787">
                  <c:v>11.950000000000006</c:v>
                </c:pt>
                <c:pt idx="788">
                  <c:v>11.950000000000006</c:v>
                </c:pt>
                <c:pt idx="789">
                  <c:v>11.4</c:v>
                </c:pt>
                <c:pt idx="790">
                  <c:v>11.2</c:v>
                </c:pt>
                <c:pt idx="791">
                  <c:v>10.350000000000026</c:v>
                </c:pt>
                <c:pt idx="792">
                  <c:v>11.1</c:v>
                </c:pt>
                <c:pt idx="793">
                  <c:v>10.75</c:v>
                </c:pt>
                <c:pt idx="794">
                  <c:v>10.1</c:v>
                </c:pt>
                <c:pt idx="795">
                  <c:v>10.5</c:v>
                </c:pt>
                <c:pt idx="796">
                  <c:v>10.75</c:v>
                </c:pt>
                <c:pt idx="797">
                  <c:v>10.25</c:v>
                </c:pt>
                <c:pt idx="798">
                  <c:v>10.55</c:v>
                </c:pt>
                <c:pt idx="799">
                  <c:v>10.8</c:v>
                </c:pt>
                <c:pt idx="800">
                  <c:v>10.8</c:v>
                </c:pt>
                <c:pt idx="801">
                  <c:v>10.8</c:v>
                </c:pt>
                <c:pt idx="802">
                  <c:v>10.6</c:v>
                </c:pt>
                <c:pt idx="803">
                  <c:v>10.7</c:v>
                </c:pt>
                <c:pt idx="804">
                  <c:v>10.9</c:v>
                </c:pt>
                <c:pt idx="805">
                  <c:v>10.950000000000006</c:v>
                </c:pt>
                <c:pt idx="806">
                  <c:v>11.05</c:v>
                </c:pt>
                <c:pt idx="807">
                  <c:v>11</c:v>
                </c:pt>
                <c:pt idx="808">
                  <c:v>10.850000000000026</c:v>
                </c:pt>
                <c:pt idx="809">
                  <c:v>10.950000000000006</c:v>
                </c:pt>
                <c:pt idx="810">
                  <c:v>11.1</c:v>
                </c:pt>
                <c:pt idx="811">
                  <c:v>11.15</c:v>
                </c:pt>
                <c:pt idx="812">
                  <c:v>11.3</c:v>
                </c:pt>
                <c:pt idx="813">
                  <c:v>10.950000000000006</c:v>
                </c:pt>
                <c:pt idx="814">
                  <c:v>11.3</c:v>
                </c:pt>
                <c:pt idx="815">
                  <c:v>11.4</c:v>
                </c:pt>
                <c:pt idx="816">
                  <c:v>11.6</c:v>
                </c:pt>
                <c:pt idx="817">
                  <c:v>11.850000000000026</c:v>
                </c:pt>
                <c:pt idx="818">
                  <c:v>12</c:v>
                </c:pt>
                <c:pt idx="819">
                  <c:v>12.05</c:v>
                </c:pt>
                <c:pt idx="820">
                  <c:v>12.1</c:v>
                </c:pt>
                <c:pt idx="821">
                  <c:v>12.1</c:v>
                </c:pt>
                <c:pt idx="822">
                  <c:v>12.1</c:v>
                </c:pt>
                <c:pt idx="823">
                  <c:v>12</c:v>
                </c:pt>
                <c:pt idx="824">
                  <c:v>11.950000000000006</c:v>
                </c:pt>
                <c:pt idx="825">
                  <c:v>12</c:v>
                </c:pt>
                <c:pt idx="826">
                  <c:v>11.75</c:v>
                </c:pt>
                <c:pt idx="827">
                  <c:v>11.75</c:v>
                </c:pt>
                <c:pt idx="828">
                  <c:v>12</c:v>
                </c:pt>
                <c:pt idx="829">
                  <c:v>11.850000000000026</c:v>
                </c:pt>
                <c:pt idx="830">
                  <c:v>11.950000000000006</c:v>
                </c:pt>
                <c:pt idx="831">
                  <c:v>11.850000000000026</c:v>
                </c:pt>
                <c:pt idx="832">
                  <c:v>11.850000000000026</c:v>
                </c:pt>
                <c:pt idx="833">
                  <c:v>11.950000000000006</c:v>
                </c:pt>
                <c:pt idx="834">
                  <c:v>11.75</c:v>
                </c:pt>
                <c:pt idx="835">
                  <c:v>11.850000000000026</c:v>
                </c:pt>
                <c:pt idx="836">
                  <c:v>11.850000000000026</c:v>
                </c:pt>
                <c:pt idx="837">
                  <c:v>11.8</c:v>
                </c:pt>
                <c:pt idx="838">
                  <c:v>11.7</c:v>
                </c:pt>
                <c:pt idx="839">
                  <c:v>11.350000000000026</c:v>
                </c:pt>
                <c:pt idx="840">
                  <c:v>11.350000000000026</c:v>
                </c:pt>
                <c:pt idx="841">
                  <c:v>11.1</c:v>
                </c:pt>
                <c:pt idx="842">
                  <c:v>11.15</c:v>
                </c:pt>
                <c:pt idx="843">
                  <c:v>11.25</c:v>
                </c:pt>
                <c:pt idx="844">
                  <c:v>11.2</c:v>
                </c:pt>
                <c:pt idx="845">
                  <c:v>11.850000000000026</c:v>
                </c:pt>
                <c:pt idx="846">
                  <c:v>11.65</c:v>
                </c:pt>
                <c:pt idx="847">
                  <c:v>11.75</c:v>
                </c:pt>
                <c:pt idx="848">
                  <c:v>11.350000000000026</c:v>
                </c:pt>
                <c:pt idx="849">
                  <c:v>10.850000000000026</c:v>
                </c:pt>
                <c:pt idx="850">
                  <c:v>10.3</c:v>
                </c:pt>
                <c:pt idx="851">
                  <c:v>10.950000000000006</c:v>
                </c:pt>
                <c:pt idx="852">
                  <c:v>11.05</c:v>
                </c:pt>
                <c:pt idx="853">
                  <c:v>10.6</c:v>
                </c:pt>
                <c:pt idx="854">
                  <c:v>10.5</c:v>
                </c:pt>
                <c:pt idx="855">
                  <c:v>10.950000000000006</c:v>
                </c:pt>
                <c:pt idx="856">
                  <c:v>11.05</c:v>
                </c:pt>
                <c:pt idx="857">
                  <c:v>12</c:v>
                </c:pt>
                <c:pt idx="858">
                  <c:v>12</c:v>
                </c:pt>
                <c:pt idx="859">
                  <c:v>11.9</c:v>
                </c:pt>
                <c:pt idx="860">
                  <c:v>11.8</c:v>
                </c:pt>
                <c:pt idx="861">
                  <c:v>11.5</c:v>
                </c:pt>
                <c:pt idx="862">
                  <c:v>11.5</c:v>
                </c:pt>
                <c:pt idx="863">
                  <c:v>11.65</c:v>
                </c:pt>
                <c:pt idx="864">
                  <c:v>11.8</c:v>
                </c:pt>
                <c:pt idx="865">
                  <c:v>11.6</c:v>
                </c:pt>
                <c:pt idx="866">
                  <c:v>11.8</c:v>
                </c:pt>
                <c:pt idx="867">
                  <c:v>11.75</c:v>
                </c:pt>
                <c:pt idx="868">
                  <c:v>11.9</c:v>
                </c:pt>
                <c:pt idx="869">
                  <c:v>11.65</c:v>
                </c:pt>
                <c:pt idx="870">
                  <c:v>11.350000000000026</c:v>
                </c:pt>
                <c:pt idx="871">
                  <c:v>11.450000000000006</c:v>
                </c:pt>
                <c:pt idx="872">
                  <c:v>11.350000000000026</c:v>
                </c:pt>
                <c:pt idx="873">
                  <c:v>11.55</c:v>
                </c:pt>
                <c:pt idx="874">
                  <c:v>10.9</c:v>
                </c:pt>
                <c:pt idx="875">
                  <c:v>10.55</c:v>
                </c:pt>
                <c:pt idx="876">
                  <c:v>11.15</c:v>
                </c:pt>
                <c:pt idx="877">
                  <c:v>11.9</c:v>
                </c:pt>
                <c:pt idx="878">
                  <c:v>11.850000000000026</c:v>
                </c:pt>
                <c:pt idx="879">
                  <c:v>11.8</c:v>
                </c:pt>
                <c:pt idx="880">
                  <c:v>11.9</c:v>
                </c:pt>
                <c:pt idx="881">
                  <c:v>10.55</c:v>
                </c:pt>
                <c:pt idx="882">
                  <c:v>10.25</c:v>
                </c:pt>
                <c:pt idx="883">
                  <c:v>10.5</c:v>
                </c:pt>
                <c:pt idx="884">
                  <c:v>9.15</c:v>
                </c:pt>
                <c:pt idx="885">
                  <c:v>9.4</c:v>
                </c:pt>
                <c:pt idx="886">
                  <c:v>10.7</c:v>
                </c:pt>
                <c:pt idx="887">
                  <c:v>11.350000000000026</c:v>
                </c:pt>
                <c:pt idx="888">
                  <c:v>11.7</c:v>
                </c:pt>
                <c:pt idx="889">
                  <c:v>11.25</c:v>
                </c:pt>
                <c:pt idx="890">
                  <c:v>10.850000000000026</c:v>
                </c:pt>
                <c:pt idx="891">
                  <c:v>10.8</c:v>
                </c:pt>
                <c:pt idx="892">
                  <c:v>10.5</c:v>
                </c:pt>
                <c:pt idx="893">
                  <c:v>10.350000000000026</c:v>
                </c:pt>
                <c:pt idx="894">
                  <c:v>10.5</c:v>
                </c:pt>
                <c:pt idx="895">
                  <c:v>10.5</c:v>
                </c:pt>
                <c:pt idx="896">
                  <c:v>11</c:v>
                </c:pt>
                <c:pt idx="897">
                  <c:v>11.350000000000026</c:v>
                </c:pt>
                <c:pt idx="898">
                  <c:v>11.65</c:v>
                </c:pt>
                <c:pt idx="899">
                  <c:v>11.65</c:v>
                </c:pt>
                <c:pt idx="900">
                  <c:v>11.450000000000006</c:v>
                </c:pt>
                <c:pt idx="901">
                  <c:v>11.450000000000006</c:v>
                </c:pt>
                <c:pt idx="902">
                  <c:v>11.7</c:v>
                </c:pt>
                <c:pt idx="903">
                  <c:v>11.4</c:v>
                </c:pt>
                <c:pt idx="904">
                  <c:v>11.350000000000026</c:v>
                </c:pt>
                <c:pt idx="905">
                  <c:v>11.450000000000006</c:v>
                </c:pt>
                <c:pt idx="906">
                  <c:v>11.75</c:v>
                </c:pt>
                <c:pt idx="907">
                  <c:v>11.9</c:v>
                </c:pt>
                <c:pt idx="908">
                  <c:v>11.8</c:v>
                </c:pt>
                <c:pt idx="909">
                  <c:v>11.5</c:v>
                </c:pt>
                <c:pt idx="910">
                  <c:v>11.350000000000026</c:v>
                </c:pt>
                <c:pt idx="911">
                  <c:v>11.3</c:v>
                </c:pt>
                <c:pt idx="912">
                  <c:v>11.55</c:v>
                </c:pt>
                <c:pt idx="913">
                  <c:v>11.7</c:v>
                </c:pt>
                <c:pt idx="914">
                  <c:v>11.55</c:v>
                </c:pt>
                <c:pt idx="915">
                  <c:v>11.350000000000026</c:v>
                </c:pt>
                <c:pt idx="916">
                  <c:v>11.450000000000006</c:v>
                </c:pt>
                <c:pt idx="917">
                  <c:v>11.4</c:v>
                </c:pt>
                <c:pt idx="918">
                  <c:v>11.65</c:v>
                </c:pt>
                <c:pt idx="919">
                  <c:v>11.55</c:v>
                </c:pt>
                <c:pt idx="920">
                  <c:v>11.7</c:v>
                </c:pt>
                <c:pt idx="921">
                  <c:v>11.8</c:v>
                </c:pt>
                <c:pt idx="922">
                  <c:v>11.7</c:v>
                </c:pt>
                <c:pt idx="923">
                  <c:v>11.850000000000026</c:v>
                </c:pt>
                <c:pt idx="924">
                  <c:v>11.850000000000026</c:v>
                </c:pt>
                <c:pt idx="925">
                  <c:v>11.950000000000006</c:v>
                </c:pt>
                <c:pt idx="926">
                  <c:v>11.850000000000026</c:v>
                </c:pt>
                <c:pt idx="927">
                  <c:v>11.450000000000006</c:v>
                </c:pt>
                <c:pt idx="928">
                  <c:v>11.3</c:v>
                </c:pt>
                <c:pt idx="929">
                  <c:v>11.6</c:v>
                </c:pt>
                <c:pt idx="930">
                  <c:v>11.350000000000026</c:v>
                </c:pt>
                <c:pt idx="931">
                  <c:v>10.65</c:v>
                </c:pt>
                <c:pt idx="932">
                  <c:v>11.2</c:v>
                </c:pt>
                <c:pt idx="933">
                  <c:v>11.4</c:v>
                </c:pt>
                <c:pt idx="934">
                  <c:v>11.8</c:v>
                </c:pt>
                <c:pt idx="935">
                  <c:v>11.850000000000026</c:v>
                </c:pt>
                <c:pt idx="936">
                  <c:v>11.950000000000006</c:v>
                </c:pt>
                <c:pt idx="937">
                  <c:v>11.9</c:v>
                </c:pt>
                <c:pt idx="938">
                  <c:v>11.75</c:v>
                </c:pt>
                <c:pt idx="939">
                  <c:v>11.65</c:v>
                </c:pt>
                <c:pt idx="940">
                  <c:v>11.65</c:v>
                </c:pt>
                <c:pt idx="941">
                  <c:v>11.75</c:v>
                </c:pt>
                <c:pt idx="942">
                  <c:v>11.4</c:v>
                </c:pt>
                <c:pt idx="943">
                  <c:v>11.350000000000026</c:v>
                </c:pt>
                <c:pt idx="944">
                  <c:v>11.15</c:v>
                </c:pt>
                <c:pt idx="945">
                  <c:v>11.6</c:v>
                </c:pt>
                <c:pt idx="946">
                  <c:v>11.5</c:v>
                </c:pt>
                <c:pt idx="947">
                  <c:v>11.75</c:v>
                </c:pt>
                <c:pt idx="948">
                  <c:v>11.9</c:v>
                </c:pt>
                <c:pt idx="949">
                  <c:v>11.8</c:v>
                </c:pt>
                <c:pt idx="950">
                  <c:v>11.8</c:v>
                </c:pt>
                <c:pt idx="951">
                  <c:v>11.850000000000026</c:v>
                </c:pt>
                <c:pt idx="952">
                  <c:v>11.8</c:v>
                </c:pt>
                <c:pt idx="953">
                  <c:v>11.9</c:v>
                </c:pt>
                <c:pt idx="954">
                  <c:v>11.7</c:v>
                </c:pt>
                <c:pt idx="955">
                  <c:v>11.1</c:v>
                </c:pt>
                <c:pt idx="956">
                  <c:v>10.7</c:v>
                </c:pt>
                <c:pt idx="957">
                  <c:v>9.9</c:v>
                </c:pt>
                <c:pt idx="958">
                  <c:v>9.3000000000000007</c:v>
                </c:pt>
                <c:pt idx="959">
                  <c:v>9.9500000000000028</c:v>
                </c:pt>
                <c:pt idx="960">
                  <c:v>9.4500000000000028</c:v>
                </c:pt>
                <c:pt idx="961">
                  <c:v>9.2000000000000011</c:v>
                </c:pt>
                <c:pt idx="962">
                  <c:v>9.7000000000000011</c:v>
                </c:pt>
                <c:pt idx="963">
                  <c:v>10.3</c:v>
                </c:pt>
                <c:pt idx="964">
                  <c:v>10.850000000000026</c:v>
                </c:pt>
                <c:pt idx="965">
                  <c:v>10.5</c:v>
                </c:pt>
                <c:pt idx="966">
                  <c:v>10.65</c:v>
                </c:pt>
                <c:pt idx="967">
                  <c:v>11.25</c:v>
                </c:pt>
                <c:pt idx="968">
                  <c:v>10.850000000000026</c:v>
                </c:pt>
                <c:pt idx="969">
                  <c:v>10.9</c:v>
                </c:pt>
                <c:pt idx="970">
                  <c:v>11.450000000000006</c:v>
                </c:pt>
                <c:pt idx="971">
                  <c:v>10.9</c:v>
                </c:pt>
                <c:pt idx="972">
                  <c:v>10.65</c:v>
                </c:pt>
                <c:pt idx="973">
                  <c:v>10.65</c:v>
                </c:pt>
                <c:pt idx="974">
                  <c:v>11.05</c:v>
                </c:pt>
                <c:pt idx="975">
                  <c:v>11.2</c:v>
                </c:pt>
                <c:pt idx="976">
                  <c:v>11.25</c:v>
                </c:pt>
                <c:pt idx="977">
                  <c:v>10.8</c:v>
                </c:pt>
                <c:pt idx="978">
                  <c:v>10.6</c:v>
                </c:pt>
                <c:pt idx="979">
                  <c:v>10.5</c:v>
                </c:pt>
                <c:pt idx="980">
                  <c:v>10.950000000000006</c:v>
                </c:pt>
                <c:pt idx="981">
                  <c:v>11.05</c:v>
                </c:pt>
                <c:pt idx="982">
                  <c:v>11.05</c:v>
                </c:pt>
                <c:pt idx="983">
                  <c:v>10.7</c:v>
                </c:pt>
                <c:pt idx="984">
                  <c:v>10.350000000000026</c:v>
                </c:pt>
                <c:pt idx="985">
                  <c:v>10.65</c:v>
                </c:pt>
                <c:pt idx="986">
                  <c:v>11.2</c:v>
                </c:pt>
                <c:pt idx="987">
                  <c:v>11.2</c:v>
                </c:pt>
                <c:pt idx="988">
                  <c:v>10.9</c:v>
                </c:pt>
                <c:pt idx="989">
                  <c:v>11.2</c:v>
                </c:pt>
                <c:pt idx="990">
                  <c:v>10.350000000000026</c:v>
                </c:pt>
                <c:pt idx="991">
                  <c:v>10.6</c:v>
                </c:pt>
                <c:pt idx="992">
                  <c:v>11.25</c:v>
                </c:pt>
                <c:pt idx="993">
                  <c:v>11.25</c:v>
                </c:pt>
                <c:pt idx="994">
                  <c:v>10.8</c:v>
                </c:pt>
                <c:pt idx="995">
                  <c:v>10.9</c:v>
                </c:pt>
                <c:pt idx="996">
                  <c:v>11.25</c:v>
                </c:pt>
                <c:pt idx="997">
                  <c:v>11.450000000000006</c:v>
                </c:pt>
                <c:pt idx="998">
                  <c:v>11.55</c:v>
                </c:pt>
                <c:pt idx="999">
                  <c:v>11.950000000000006</c:v>
                </c:pt>
                <c:pt idx="1000">
                  <c:v>11.6</c:v>
                </c:pt>
                <c:pt idx="1001">
                  <c:v>11.65</c:v>
                </c:pt>
                <c:pt idx="1002">
                  <c:v>12</c:v>
                </c:pt>
                <c:pt idx="1003">
                  <c:v>12.05</c:v>
                </c:pt>
                <c:pt idx="1004">
                  <c:v>12.05</c:v>
                </c:pt>
                <c:pt idx="1005">
                  <c:v>12.1</c:v>
                </c:pt>
                <c:pt idx="1006">
                  <c:v>10.350000000000026</c:v>
                </c:pt>
                <c:pt idx="1007">
                  <c:v>10.65</c:v>
                </c:pt>
                <c:pt idx="1008">
                  <c:v>10.6</c:v>
                </c:pt>
                <c:pt idx="1009">
                  <c:v>10.050000000000002</c:v>
                </c:pt>
                <c:pt idx="1010">
                  <c:v>8.9</c:v>
                </c:pt>
                <c:pt idx="1011">
                  <c:v>8.6</c:v>
                </c:pt>
                <c:pt idx="1012">
                  <c:v>8.8000000000000007</c:v>
                </c:pt>
                <c:pt idx="1013">
                  <c:v>8.9500000000000028</c:v>
                </c:pt>
                <c:pt idx="1014">
                  <c:v>8.65</c:v>
                </c:pt>
                <c:pt idx="1015">
                  <c:v>8.5500000000000007</c:v>
                </c:pt>
                <c:pt idx="1016">
                  <c:v>8.9500000000000028</c:v>
                </c:pt>
                <c:pt idx="1017">
                  <c:v>9.4500000000000028</c:v>
                </c:pt>
                <c:pt idx="1018">
                  <c:v>9.5500000000000007</c:v>
                </c:pt>
                <c:pt idx="1019">
                  <c:v>9.6</c:v>
                </c:pt>
                <c:pt idx="1020">
                  <c:v>9.1</c:v>
                </c:pt>
                <c:pt idx="1021">
                  <c:v>9.3500000000000068</c:v>
                </c:pt>
                <c:pt idx="1022">
                  <c:v>9.65</c:v>
                </c:pt>
                <c:pt idx="1023">
                  <c:v>9.8500000000000068</c:v>
                </c:pt>
                <c:pt idx="1024">
                  <c:v>9.8000000000000007</c:v>
                </c:pt>
                <c:pt idx="1025">
                  <c:v>10.1</c:v>
                </c:pt>
                <c:pt idx="1026">
                  <c:v>10.5</c:v>
                </c:pt>
                <c:pt idx="1027">
                  <c:v>10.5</c:v>
                </c:pt>
                <c:pt idx="1028">
                  <c:v>11.15</c:v>
                </c:pt>
                <c:pt idx="1029">
                  <c:v>11.450000000000006</c:v>
                </c:pt>
                <c:pt idx="1030">
                  <c:v>11.55</c:v>
                </c:pt>
                <c:pt idx="1031">
                  <c:v>11.850000000000026</c:v>
                </c:pt>
                <c:pt idx="1032">
                  <c:v>11.8</c:v>
                </c:pt>
                <c:pt idx="1033">
                  <c:v>11.950000000000006</c:v>
                </c:pt>
                <c:pt idx="1034">
                  <c:v>12</c:v>
                </c:pt>
                <c:pt idx="1035">
                  <c:v>11.950000000000006</c:v>
                </c:pt>
                <c:pt idx="1036">
                  <c:v>11.950000000000006</c:v>
                </c:pt>
                <c:pt idx="1037">
                  <c:v>12</c:v>
                </c:pt>
                <c:pt idx="1038">
                  <c:v>12.1</c:v>
                </c:pt>
                <c:pt idx="1039">
                  <c:v>12.1</c:v>
                </c:pt>
                <c:pt idx="1040">
                  <c:v>11.75</c:v>
                </c:pt>
                <c:pt idx="1041">
                  <c:v>11.25</c:v>
                </c:pt>
                <c:pt idx="1042">
                  <c:v>11.25</c:v>
                </c:pt>
                <c:pt idx="1043">
                  <c:v>11.7</c:v>
                </c:pt>
                <c:pt idx="1044">
                  <c:v>11.6</c:v>
                </c:pt>
                <c:pt idx="1045">
                  <c:v>11.3</c:v>
                </c:pt>
                <c:pt idx="1046">
                  <c:v>11.5</c:v>
                </c:pt>
                <c:pt idx="1047">
                  <c:v>10.3</c:v>
                </c:pt>
                <c:pt idx="1048">
                  <c:v>9.75</c:v>
                </c:pt>
                <c:pt idx="1049">
                  <c:v>10.8</c:v>
                </c:pt>
                <c:pt idx="1050">
                  <c:v>10.65</c:v>
                </c:pt>
                <c:pt idx="1051">
                  <c:v>10.3</c:v>
                </c:pt>
                <c:pt idx="1052">
                  <c:v>10.1</c:v>
                </c:pt>
                <c:pt idx="1053">
                  <c:v>10.3</c:v>
                </c:pt>
                <c:pt idx="1054">
                  <c:v>11.05</c:v>
                </c:pt>
                <c:pt idx="1055">
                  <c:v>11.8</c:v>
                </c:pt>
                <c:pt idx="1056">
                  <c:v>12</c:v>
                </c:pt>
                <c:pt idx="1057">
                  <c:v>11.9</c:v>
                </c:pt>
                <c:pt idx="1058">
                  <c:v>12</c:v>
                </c:pt>
                <c:pt idx="1059">
                  <c:v>11.950000000000006</c:v>
                </c:pt>
                <c:pt idx="1060">
                  <c:v>11.950000000000006</c:v>
                </c:pt>
                <c:pt idx="1061">
                  <c:v>11.75</c:v>
                </c:pt>
                <c:pt idx="1062">
                  <c:v>11.6</c:v>
                </c:pt>
                <c:pt idx="1063">
                  <c:v>11.450000000000006</c:v>
                </c:pt>
                <c:pt idx="1064">
                  <c:v>11.15</c:v>
                </c:pt>
                <c:pt idx="1065">
                  <c:v>11.15</c:v>
                </c:pt>
                <c:pt idx="1066">
                  <c:v>11.3</c:v>
                </c:pt>
                <c:pt idx="1067">
                  <c:v>11.350000000000026</c:v>
                </c:pt>
                <c:pt idx="1068">
                  <c:v>11.5</c:v>
                </c:pt>
                <c:pt idx="1069">
                  <c:v>11</c:v>
                </c:pt>
                <c:pt idx="1070">
                  <c:v>11.5</c:v>
                </c:pt>
                <c:pt idx="1071">
                  <c:v>11.4</c:v>
                </c:pt>
                <c:pt idx="1072">
                  <c:v>11.7</c:v>
                </c:pt>
                <c:pt idx="1073">
                  <c:v>11.8</c:v>
                </c:pt>
                <c:pt idx="1074">
                  <c:v>11.950000000000006</c:v>
                </c:pt>
                <c:pt idx="1075">
                  <c:v>11.850000000000026</c:v>
                </c:pt>
                <c:pt idx="1076">
                  <c:v>11.9</c:v>
                </c:pt>
                <c:pt idx="1077">
                  <c:v>11.9</c:v>
                </c:pt>
                <c:pt idx="1078">
                  <c:v>11.55</c:v>
                </c:pt>
                <c:pt idx="1079">
                  <c:v>11.15</c:v>
                </c:pt>
                <c:pt idx="1080">
                  <c:v>10.8</c:v>
                </c:pt>
                <c:pt idx="1081">
                  <c:v>10.8</c:v>
                </c:pt>
                <c:pt idx="1082">
                  <c:v>11.05</c:v>
                </c:pt>
                <c:pt idx="1083">
                  <c:v>11.7</c:v>
                </c:pt>
                <c:pt idx="1084">
                  <c:v>11.850000000000026</c:v>
                </c:pt>
                <c:pt idx="1085">
                  <c:v>12</c:v>
                </c:pt>
                <c:pt idx="1086">
                  <c:v>12</c:v>
                </c:pt>
                <c:pt idx="1087">
                  <c:v>12.05</c:v>
                </c:pt>
                <c:pt idx="1088">
                  <c:v>12.05</c:v>
                </c:pt>
                <c:pt idx="1089">
                  <c:v>12</c:v>
                </c:pt>
                <c:pt idx="1090">
                  <c:v>11.950000000000006</c:v>
                </c:pt>
                <c:pt idx="1091">
                  <c:v>11.55</c:v>
                </c:pt>
                <c:pt idx="1092">
                  <c:v>11.65</c:v>
                </c:pt>
                <c:pt idx="1093">
                  <c:v>11.6</c:v>
                </c:pt>
                <c:pt idx="1094">
                  <c:v>11.7</c:v>
                </c:pt>
                <c:pt idx="1095">
                  <c:v>11.7</c:v>
                </c:pt>
                <c:pt idx="1096">
                  <c:v>11.8</c:v>
                </c:pt>
                <c:pt idx="1097">
                  <c:v>11.6</c:v>
                </c:pt>
                <c:pt idx="1098">
                  <c:v>11.7</c:v>
                </c:pt>
                <c:pt idx="1099">
                  <c:v>11.7</c:v>
                </c:pt>
                <c:pt idx="1100">
                  <c:v>11.75</c:v>
                </c:pt>
                <c:pt idx="1101">
                  <c:v>11.55</c:v>
                </c:pt>
                <c:pt idx="1102">
                  <c:v>11.65</c:v>
                </c:pt>
                <c:pt idx="1103">
                  <c:v>11.2</c:v>
                </c:pt>
                <c:pt idx="1104">
                  <c:v>11.7</c:v>
                </c:pt>
                <c:pt idx="1105">
                  <c:v>11.25</c:v>
                </c:pt>
                <c:pt idx="1106">
                  <c:v>11.05</c:v>
                </c:pt>
                <c:pt idx="1107">
                  <c:v>10.950000000000006</c:v>
                </c:pt>
                <c:pt idx="1108">
                  <c:v>10.25</c:v>
                </c:pt>
                <c:pt idx="1109">
                  <c:v>10.1</c:v>
                </c:pt>
                <c:pt idx="1110">
                  <c:v>10.4</c:v>
                </c:pt>
                <c:pt idx="1111">
                  <c:v>9.5</c:v>
                </c:pt>
                <c:pt idx="1112">
                  <c:v>9.2000000000000011</c:v>
                </c:pt>
                <c:pt idx="1113">
                  <c:v>8.8000000000000007</c:v>
                </c:pt>
                <c:pt idx="1114">
                  <c:v>8.8000000000000007</c:v>
                </c:pt>
                <c:pt idx="1115">
                  <c:v>8.4500000000000028</c:v>
                </c:pt>
                <c:pt idx="1116">
                  <c:v>8.5500000000000007</c:v>
                </c:pt>
                <c:pt idx="1117">
                  <c:v>7.1499999999999995</c:v>
                </c:pt>
                <c:pt idx="1118">
                  <c:v>11.75</c:v>
                </c:pt>
                <c:pt idx="1119">
                  <c:v>6.6499999999999995</c:v>
                </c:pt>
                <c:pt idx="1120">
                  <c:v>7.1</c:v>
                </c:pt>
                <c:pt idx="1121">
                  <c:v>11.75</c:v>
                </c:pt>
                <c:pt idx="1122">
                  <c:v>6.35</c:v>
                </c:pt>
                <c:pt idx="1123">
                  <c:v>11.850000000000026</c:v>
                </c:pt>
                <c:pt idx="1124">
                  <c:v>11.850000000000026</c:v>
                </c:pt>
                <c:pt idx="1125">
                  <c:v>6.5</c:v>
                </c:pt>
                <c:pt idx="1126">
                  <c:v>7.3</c:v>
                </c:pt>
                <c:pt idx="1127">
                  <c:v>9.3500000000000068</c:v>
                </c:pt>
                <c:pt idx="1128">
                  <c:v>10.6</c:v>
                </c:pt>
                <c:pt idx="1129">
                  <c:v>11.950000000000006</c:v>
                </c:pt>
                <c:pt idx="1130">
                  <c:v>12</c:v>
                </c:pt>
                <c:pt idx="1131">
                  <c:v>11.850000000000026</c:v>
                </c:pt>
                <c:pt idx="1132">
                  <c:v>11.6</c:v>
                </c:pt>
                <c:pt idx="1133">
                  <c:v>11.350000000000026</c:v>
                </c:pt>
                <c:pt idx="1134">
                  <c:v>10.950000000000006</c:v>
                </c:pt>
                <c:pt idx="1135">
                  <c:v>10.850000000000026</c:v>
                </c:pt>
                <c:pt idx="1136">
                  <c:v>10.8</c:v>
                </c:pt>
                <c:pt idx="1137">
                  <c:v>11.1</c:v>
                </c:pt>
                <c:pt idx="1138">
                  <c:v>11.15</c:v>
                </c:pt>
                <c:pt idx="1139">
                  <c:v>11.05</c:v>
                </c:pt>
                <c:pt idx="1140">
                  <c:v>11.5</c:v>
                </c:pt>
                <c:pt idx="1141">
                  <c:v>11.65</c:v>
                </c:pt>
                <c:pt idx="1142">
                  <c:v>11.55</c:v>
                </c:pt>
                <c:pt idx="1143">
                  <c:v>11.55</c:v>
                </c:pt>
                <c:pt idx="1144">
                  <c:v>11.7</c:v>
                </c:pt>
                <c:pt idx="1145">
                  <c:v>11.75</c:v>
                </c:pt>
                <c:pt idx="1146">
                  <c:v>11.850000000000026</c:v>
                </c:pt>
                <c:pt idx="1147">
                  <c:v>11.9</c:v>
                </c:pt>
                <c:pt idx="1148">
                  <c:v>12</c:v>
                </c:pt>
                <c:pt idx="1149">
                  <c:v>12</c:v>
                </c:pt>
                <c:pt idx="1150">
                  <c:v>10.65</c:v>
                </c:pt>
                <c:pt idx="1151">
                  <c:v>9.1</c:v>
                </c:pt>
                <c:pt idx="1152">
                  <c:v>8.8000000000000007</c:v>
                </c:pt>
                <c:pt idx="1153">
                  <c:v>9.15</c:v>
                </c:pt>
                <c:pt idx="1154">
                  <c:v>9.75</c:v>
                </c:pt>
                <c:pt idx="1155">
                  <c:v>9.5500000000000007</c:v>
                </c:pt>
                <c:pt idx="1156">
                  <c:v>9.8000000000000007</c:v>
                </c:pt>
                <c:pt idx="1157">
                  <c:v>10.65</c:v>
                </c:pt>
                <c:pt idx="1158">
                  <c:v>11.2</c:v>
                </c:pt>
                <c:pt idx="1159">
                  <c:v>11.8</c:v>
                </c:pt>
                <c:pt idx="1160">
                  <c:v>11.950000000000006</c:v>
                </c:pt>
                <c:pt idx="1161">
                  <c:v>12</c:v>
                </c:pt>
                <c:pt idx="1162">
                  <c:v>12</c:v>
                </c:pt>
                <c:pt idx="1163">
                  <c:v>11.950000000000006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858176"/>
        <c:axId val="39851904"/>
      </c:lineChart>
      <c:catAx>
        <c:axId val="36824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r>
                  <a:rPr lang="en-US" sz="14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Time (sec)</a:t>
                </a:r>
                <a:endParaRPr lang="en-US" sz="14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9849984"/>
        <c:crosses val="autoZero"/>
        <c:auto val="1"/>
        <c:lblAlgn val="ctr"/>
        <c:lblOffset val="100"/>
        <c:tickMarkSkip val="20"/>
        <c:noMultiLvlLbl val="0"/>
      </c:catAx>
      <c:valAx>
        <c:axId val="39849984"/>
        <c:scaling>
          <c:orientation val="minMax"/>
          <c:max val="7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r>
                  <a:rPr lang="en-US" sz="14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Watts</a:t>
                </a: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crossAx val="36824960"/>
        <c:crosses val="autoZero"/>
        <c:crossBetween val="between"/>
        <c:majorUnit val="50"/>
      </c:valAx>
      <c:valAx>
        <c:axId val="3985190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r>
                  <a:rPr lang="en-US" sz="14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Voltage</a:t>
                </a:r>
              </a:p>
            </c:rich>
          </c:tx>
          <c:layout>
            <c:manualLayout>
              <c:xMode val="edge"/>
              <c:yMode val="edge"/>
              <c:x val="0.97482434472030022"/>
              <c:y val="0.43372985813482318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39858176"/>
        <c:crosses val="max"/>
        <c:crossBetween val="between"/>
      </c:valAx>
      <c:catAx>
        <c:axId val="39858176"/>
        <c:scaling>
          <c:orientation val="minMax"/>
        </c:scaling>
        <c:delete val="1"/>
        <c:axPos val="b"/>
        <c:majorTickMark val="out"/>
        <c:minorTickMark val="none"/>
        <c:tickLblPos val="none"/>
        <c:crossAx val="3985190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8568513556566"/>
          <c:y val="0.40624728888660394"/>
          <c:w val="0.11683623440027015"/>
          <c:h val="0.1905731087411541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2-Ball Autonomous</a:t>
            </a:r>
            <a:endParaRPr lang="en-US" baseline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9913431678080812E-2"/>
          <c:y val="0.10266299780317532"/>
          <c:w val="0.79020101594283809"/>
          <c:h val="0.80784976245058482"/>
        </c:manualLayout>
      </c:layout>
      <c:lineChart>
        <c:grouping val="standard"/>
        <c:varyColors val="0"/>
        <c:ser>
          <c:idx val="0"/>
          <c:order val="0"/>
          <c:tx>
            <c:v>Left Drive</c:v>
          </c:tx>
          <c:spPr>
            <a:ln w="25400">
              <a:solidFill>
                <a:srgbClr val="00C850"/>
              </a:solidFill>
            </a:ln>
          </c:spPr>
          <c:marker>
            <c:symbol val="none"/>
          </c:marker>
          <c:cat>
            <c:numRef>
              <c:f>Raw!$S$2:$S$1305</c:f>
              <c:numCache>
                <c:formatCode>General</c:formatCode>
                <c:ptCount val="1304"/>
                <c:pt idx="0">
                  <c:v>0</c:v>
                </c:pt>
                <c:pt idx="20">
                  <c:v>1</c:v>
                </c:pt>
                <c:pt idx="40">
                  <c:v>2</c:v>
                </c:pt>
                <c:pt idx="60">
                  <c:v>3</c:v>
                </c:pt>
                <c:pt idx="80">
                  <c:v>4</c:v>
                </c:pt>
                <c:pt idx="100">
                  <c:v>5</c:v>
                </c:pt>
                <c:pt idx="120">
                  <c:v>6</c:v>
                </c:pt>
                <c:pt idx="140">
                  <c:v>7</c:v>
                </c:pt>
                <c:pt idx="160">
                  <c:v>8</c:v>
                </c:pt>
                <c:pt idx="180">
                  <c:v>9</c:v>
                </c:pt>
                <c:pt idx="200">
                  <c:v>10</c:v>
                </c:pt>
                <c:pt idx="220">
                  <c:v>11</c:v>
                </c:pt>
                <c:pt idx="240">
                  <c:v>12</c:v>
                </c:pt>
                <c:pt idx="260">
                  <c:v>13</c:v>
                </c:pt>
                <c:pt idx="280">
                  <c:v>14</c:v>
                </c:pt>
                <c:pt idx="300">
                  <c:v>15</c:v>
                </c:pt>
                <c:pt idx="320">
                  <c:v>16</c:v>
                </c:pt>
                <c:pt idx="340">
                  <c:v>17</c:v>
                </c:pt>
                <c:pt idx="360">
                  <c:v>18</c:v>
                </c:pt>
                <c:pt idx="380">
                  <c:v>19</c:v>
                </c:pt>
                <c:pt idx="400">
                  <c:v>20</c:v>
                </c:pt>
                <c:pt idx="420">
                  <c:v>21</c:v>
                </c:pt>
                <c:pt idx="440">
                  <c:v>22</c:v>
                </c:pt>
                <c:pt idx="460">
                  <c:v>23</c:v>
                </c:pt>
                <c:pt idx="480">
                  <c:v>24</c:v>
                </c:pt>
                <c:pt idx="500">
                  <c:v>25</c:v>
                </c:pt>
                <c:pt idx="520">
                  <c:v>26</c:v>
                </c:pt>
                <c:pt idx="540">
                  <c:v>27</c:v>
                </c:pt>
                <c:pt idx="560">
                  <c:v>28</c:v>
                </c:pt>
                <c:pt idx="580">
                  <c:v>29</c:v>
                </c:pt>
                <c:pt idx="600">
                  <c:v>30</c:v>
                </c:pt>
                <c:pt idx="620">
                  <c:v>31</c:v>
                </c:pt>
                <c:pt idx="640">
                  <c:v>32</c:v>
                </c:pt>
                <c:pt idx="660">
                  <c:v>33</c:v>
                </c:pt>
                <c:pt idx="680">
                  <c:v>34</c:v>
                </c:pt>
                <c:pt idx="700">
                  <c:v>35</c:v>
                </c:pt>
                <c:pt idx="720">
                  <c:v>36</c:v>
                </c:pt>
                <c:pt idx="740">
                  <c:v>37</c:v>
                </c:pt>
                <c:pt idx="760">
                  <c:v>38</c:v>
                </c:pt>
                <c:pt idx="780">
                  <c:v>39</c:v>
                </c:pt>
                <c:pt idx="800">
                  <c:v>40</c:v>
                </c:pt>
                <c:pt idx="820">
                  <c:v>41</c:v>
                </c:pt>
                <c:pt idx="840">
                  <c:v>42</c:v>
                </c:pt>
                <c:pt idx="860">
                  <c:v>43</c:v>
                </c:pt>
                <c:pt idx="880">
                  <c:v>44</c:v>
                </c:pt>
                <c:pt idx="900">
                  <c:v>45</c:v>
                </c:pt>
                <c:pt idx="920">
                  <c:v>46</c:v>
                </c:pt>
                <c:pt idx="940">
                  <c:v>47</c:v>
                </c:pt>
                <c:pt idx="960">
                  <c:v>48</c:v>
                </c:pt>
                <c:pt idx="980">
                  <c:v>49</c:v>
                </c:pt>
                <c:pt idx="1000">
                  <c:v>50</c:v>
                </c:pt>
                <c:pt idx="1020">
                  <c:v>51</c:v>
                </c:pt>
                <c:pt idx="1040">
                  <c:v>52</c:v>
                </c:pt>
                <c:pt idx="1060">
                  <c:v>53</c:v>
                </c:pt>
                <c:pt idx="1080">
                  <c:v>54</c:v>
                </c:pt>
                <c:pt idx="1100">
                  <c:v>55</c:v>
                </c:pt>
                <c:pt idx="1120">
                  <c:v>56</c:v>
                </c:pt>
                <c:pt idx="1140">
                  <c:v>57</c:v>
                </c:pt>
                <c:pt idx="1160">
                  <c:v>58</c:v>
                </c:pt>
                <c:pt idx="1180">
                  <c:v>59</c:v>
                </c:pt>
                <c:pt idx="1200">
                  <c:v>60</c:v>
                </c:pt>
                <c:pt idx="1220">
                  <c:v>61</c:v>
                </c:pt>
                <c:pt idx="1240">
                  <c:v>62</c:v>
                </c:pt>
                <c:pt idx="1260">
                  <c:v>63</c:v>
                </c:pt>
                <c:pt idx="1280">
                  <c:v>64</c:v>
                </c:pt>
                <c:pt idx="1300">
                  <c:v>65</c:v>
                </c:pt>
              </c:numCache>
            </c:numRef>
          </c:cat>
          <c:val>
            <c:numRef>
              <c:f>Raw!$T$2:$T$182</c:f>
              <c:numCache>
                <c:formatCode>0.0</c:formatCode>
                <c:ptCount val="1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83.72</c:v>
                </c:pt>
                <c:pt idx="49">
                  <c:v>215.71499999999995</c:v>
                </c:pt>
                <c:pt idx="50">
                  <c:v>334.42499999999916</c:v>
                </c:pt>
                <c:pt idx="51">
                  <c:v>305.27000000000004</c:v>
                </c:pt>
                <c:pt idx="52">
                  <c:v>385.02000000000004</c:v>
                </c:pt>
                <c:pt idx="53">
                  <c:v>341.14499999999998</c:v>
                </c:pt>
                <c:pt idx="54">
                  <c:v>315.56</c:v>
                </c:pt>
                <c:pt idx="55">
                  <c:v>288.12</c:v>
                </c:pt>
                <c:pt idx="56">
                  <c:v>301.35000000000002</c:v>
                </c:pt>
                <c:pt idx="57">
                  <c:v>281.78999999999922</c:v>
                </c:pt>
                <c:pt idx="58">
                  <c:v>243.04000000000002</c:v>
                </c:pt>
                <c:pt idx="59">
                  <c:v>210.23999999999998</c:v>
                </c:pt>
                <c:pt idx="60">
                  <c:v>217.90499999999997</c:v>
                </c:pt>
                <c:pt idx="61">
                  <c:v>219.39000000000001</c:v>
                </c:pt>
                <c:pt idx="62">
                  <c:v>207.03000000000003</c:v>
                </c:pt>
                <c:pt idx="63">
                  <c:v>202.65</c:v>
                </c:pt>
                <c:pt idx="64">
                  <c:v>189.405</c:v>
                </c:pt>
                <c:pt idx="65">
                  <c:v>183</c:v>
                </c:pt>
                <c:pt idx="66">
                  <c:v>200.22</c:v>
                </c:pt>
                <c:pt idx="67">
                  <c:v>203.29999999999998</c:v>
                </c:pt>
                <c:pt idx="68">
                  <c:v>176.185</c:v>
                </c:pt>
                <c:pt idx="69">
                  <c:v>139.995</c:v>
                </c:pt>
                <c:pt idx="70">
                  <c:v>156.06</c:v>
                </c:pt>
                <c:pt idx="71">
                  <c:v>158.57</c:v>
                </c:pt>
                <c:pt idx="72">
                  <c:v>175.56</c:v>
                </c:pt>
                <c:pt idx="73">
                  <c:v>181.65</c:v>
                </c:pt>
                <c:pt idx="74">
                  <c:v>176.46</c:v>
                </c:pt>
                <c:pt idx="75">
                  <c:v>166.86</c:v>
                </c:pt>
                <c:pt idx="76">
                  <c:v>166.63499999999999</c:v>
                </c:pt>
                <c:pt idx="77">
                  <c:v>151.97999999999999</c:v>
                </c:pt>
                <c:pt idx="78">
                  <c:v>149.76000000000002</c:v>
                </c:pt>
                <c:pt idx="79">
                  <c:v>149.04</c:v>
                </c:pt>
                <c:pt idx="80">
                  <c:v>148.005</c:v>
                </c:pt>
                <c:pt idx="81">
                  <c:v>141.75</c:v>
                </c:pt>
                <c:pt idx="82">
                  <c:v>108.57499999999999</c:v>
                </c:pt>
                <c:pt idx="83">
                  <c:v>113.62499999999999</c:v>
                </c:pt>
                <c:pt idx="84">
                  <c:v>20.610000000000031</c:v>
                </c:pt>
                <c:pt idx="85">
                  <c:v>0</c:v>
                </c:pt>
                <c:pt idx="86">
                  <c:v>18.080000000000002</c:v>
                </c:pt>
                <c:pt idx="87">
                  <c:v>49.06</c:v>
                </c:pt>
                <c:pt idx="88">
                  <c:v>49.06</c:v>
                </c:pt>
                <c:pt idx="89">
                  <c:v>53.760000000000012</c:v>
                </c:pt>
                <c:pt idx="90">
                  <c:v>25.184999999999999</c:v>
                </c:pt>
                <c:pt idx="91">
                  <c:v>116.47999999999999</c:v>
                </c:pt>
                <c:pt idx="92">
                  <c:v>119.08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Right Drive</c:v>
          </c:tx>
          <c:spPr>
            <a:ln w="254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Raw!$S$2:$S$1305</c:f>
              <c:numCache>
                <c:formatCode>General</c:formatCode>
                <c:ptCount val="1304"/>
                <c:pt idx="0">
                  <c:v>0</c:v>
                </c:pt>
                <c:pt idx="20">
                  <c:v>1</c:v>
                </c:pt>
                <c:pt idx="40">
                  <c:v>2</c:v>
                </c:pt>
                <c:pt idx="60">
                  <c:v>3</c:v>
                </c:pt>
                <c:pt idx="80">
                  <c:v>4</c:v>
                </c:pt>
                <c:pt idx="100">
                  <c:v>5</c:v>
                </c:pt>
                <c:pt idx="120">
                  <c:v>6</c:v>
                </c:pt>
                <c:pt idx="140">
                  <c:v>7</c:v>
                </c:pt>
                <c:pt idx="160">
                  <c:v>8</c:v>
                </c:pt>
                <c:pt idx="180">
                  <c:v>9</c:v>
                </c:pt>
                <c:pt idx="200">
                  <c:v>10</c:v>
                </c:pt>
                <c:pt idx="220">
                  <c:v>11</c:v>
                </c:pt>
                <c:pt idx="240">
                  <c:v>12</c:v>
                </c:pt>
                <c:pt idx="260">
                  <c:v>13</c:v>
                </c:pt>
                <c:pt idx="280">
                  <c:v>14</c:v>
                </c:pt>
                <c:pt idx="300">
                  <c:v>15</c:v>
                </c:pt>
                <c:pt idx="320">
                  <c:v>16</c:v>
                </c:pt>
                <c:pt idx="340">
                  <c:v>17</c:v>
                </c:pt>
                <c:pt idx="360">
                  <c:v>18</c:v>
                </c:pt>
                <c:pt idx="380">
                  <c:v>19</c:v>
                </c:pt>
                <c:pt idx="400">
                  <c:v>20</c:v>
                </c:pt>
                <c:pt idx="420">
                  <c:v>21</c:v>
                </c:pt>
                <c:pt idx="440">
                  <c:v>22</c:v>
                </c:pt>
                <c:pt idx="460">
                  <c:v>23</c:v>
                </c:pt>
                <c:pt idx="480">
                  <c:v>24</c:v>
                </c:pt>
                <c:pt idx="500">
                  <c:v>25</c:v>
                </c:pt>
                <c:pt idx="520">
                  <c:v>26</c:v>
                </c:pt>
                <c:pt idx="540">
                  <c:v>27</c:v>
                </c:pt>
                <c:pt idx="560">
                  <c:v>28</c:v>
                </c:pt>
                <c:pt idx="580">
                  <c:v>29</c:v>
                </c:pt>
                <c:pt idx="600">
                  <c:v>30</c:v>
                </c:pt>
                <c:pt idx="620">
                  <c:v>31</c:v>
                </c:pt>
                <c:pt idx="640">
                  <c:v>32</c:v>
                </c:pt>
                <c:pt idx="660">
                  <c:v>33</c:v>
                </c:pt>
                <c:pt idx="680">
                  <c:v>34</c:v>
                </c:pt>
                <c:pt idx="700">
                  <c:v>35</c:v>
                </c:pt>
                <c:pt idx="720">
                  <c:v>36</c:v>
                </c:pt>
                <c:pt idx="740">
                  <c:v>37</c:v>
                </c:pt>
                <c:pt idx="760">
                  <c:v>38</c:v>
                </c:pt>
                <c:pt idx="780">
                  <c:v>39</c:v>
                </c:pt>
                <c:pt idx="800">
                  <c:v>40</c:v>
                </c:pt>
                <c:pt idx="820">
                  <c:v>41</c:v>
                </c:pt>
                <c:pt idx="840">
                  <c:v>42</c:v>
                </c:pt>
                <c:pt idx="860">
                  <c:v>43</c:v>
                </c:pt>
                <c:pt idx="880">
                  <c:v>44</c:v>
                </c:pt>
                <c:pt idx="900">
                  <c:v>45</c:v>
                </c:pt>
                <c:pt idx="920">
                  <c:v>46</c:v>
                </c:pt>
                <c:pt idx="940">
                  <c:v>47</c:v>
                </c:pt>
                <c:pt idx="960">
                  <c:v>48</c:v>
                </c:pt>
                <c:pt idx="980">
                  <c:v>49</c:v>
                </c:pt>
                <c:pt idx="1000">
                  <c:v>50</c:v>
                </c:pt>
                <c:pt idx="1020">
                  <c:v>51</c:v>
                </c:pt>
                <c:pt idx="1040">
                  <c:v>52</c:v>
                </c:pt>
                <c:pt idx="1060">
                  <c:v>53</c:v>
                </c:pt>
                <c:pt idx="1080">
                  <c:v>54</c:v>
                </c:pt>
                <c:pt idx="1100">
                  <c:v>55</c:v>
                </c:pt>
                <c:pt idx="1120">
                  <c:v>56</c:v>
                </c:pt>
                <c:pt idx="1140">
                  <c:v>57</c:v>
                </c:pt>
                <c:pt idx="1160">
                  <c:v>58</c:v>
                </c:pt>
                <c:pt idx="1180">
                  <c:v>59</c:v>
                </c:pt>
                <c:pt idx="1200">
                  <c:v>60</c:v>
                </c:pt>
                <c:pt idx="1220">
                  <c:v>61</c:v>
                </c:pt>
                <c:pt idx="1240">
                  <c:v>62</c:v>
                </c:pt>
                <c:pt idx="1260">
                  <c:v>63</c:v>
                </c:pt>
                <c:pt idx="1280">
                  <c:v>64</c:v>
                </c:pt>
                <c:pt idx="1300">
                  <c:v>65</c:v>
                </c:pt>
              </c:numCache>
            </c:numRef>
          </c:cat>
          <c:val>
            <c:numRef>
              <c:f>Raw!$U$2:$U$182</c:f>
              <c:numCache>
                <c:formatCode>0.0</c:formatCode>
                <c:ptCount val="1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17.84</c:v>
                </c:pt>
                <c:pt idx="47">
                  <c:v>17.68</c:v>
                </c:pt>
                <c:pt idx="48">
                  <c:v>85.539999999999992</c:v>
                </c:pt>
                <c:pt idx="49">
                  <c:v>239.35500000000027</c:v>
                </c:pt>
                <c:pt idx="50">
                  <c:v>452.4</c:v>
                </c:pt>
                <c:pt idx="51">
                  <c:v>412.96000000000004</c:v>
                </c:pt>
                <c:pt idx="52">
                  <c:v>384.09000000000003</c:v>
                </c:pt>
                <c:pt idx="53">
                  <c:v>320.35499999999996</c:v>
                </c:pt>
                <c:pt idx="54">
                  <c:v>340.4</c:v>
                </c:pt>
                <c:pt idx="55">
                  <c:v>357.70000000000005</c:v>
                </c:pt>
                <c:pt idx="56">
                  <c:v>374.125</c:v>
                </c:pt>
                <c:pt idx="57">
                  <c:v>300.97999999999917</c:v>
                </c:pt>
                <c:pt idx="58">
                  <c:v>275.38</c:v>
                </c:pt>
                <c:pt idx="59">
                  <c:v>297.60000000000002</c:v>
                </c:pt>
                <c:pt idx="60">
                  <c:v>320.39</c:v>
                </c:pt>
                <c:pt idx="61">
                  <c:v>290.46000000000004</c:v>
                </c:pt>
                <c:pt idx="62">
                  <c:v>290.46000000000004</c:v>
                </c:pt>
                <c:pt idx="63">
                  <c:v>244.65</c:v>
                </c:pt>
                <c:pt idx="64">
                  <c:v>257.71500000000003</c:v>
                </c:pt>
                <c:pt idx="65">
                  <c:v>249</c:v>
                </c:pt>
                <c:pt idx="66">
                  <c:v>291.81</c:v>
                </c:pt>
                <c:pt idx="67">
                  <c:v>260.01</c:v>
                </c:pt>
                <c:pt idx="68">
                  <c:v>228.93500000000003</c:v>
                </c:pt>
                <c:pt idx="69">
                  <c:v>171.10499999999999</c:v>
                </c:pt>
                <c:pt idx="70">
                  <c:v>190.73999999999998</c:v>
                </c:pt>
                <c:pt idx="71">
                  <c:v>202</c:v>
                </c:pt>
                <c:pt idx="72">
                  <c:v>219.45000000000007</c:v>
                </c:pt>
                <c:pt idx="73">
                  <c:v>198.45000000000007</c:v>
                </c:pt>
                <c:pt idx="74">
                  <c:v>192.78</c:v>
                </c:pt>
                <c:pt idx="75">
                  <c:v>181.28000000000003</c:v>
                </c:pt>
                <c:pt idx="76">
                  <c:v>186.3</c:v>
                </c:pt>
                <c:pt idx="77">
                  <c:v>214.2</c:v>
                </c:pt>
                <c:pt idx="78">
                  <c:v>198.64</c:v>
                </c:pt>
                <c:pt idx="79">
                  <c:v>197.685</c:v>
                </c:pt>
                <c:pt idx="80">
                  <c:v>168.70499999999998</c:v>
                </c:pt>
                <c:pt idx="81">
                  <c:v>181.65</c:v>
                </c:pt>
                <c:pt idx="82">
                  <c:v>175.22499999999999</c:v>
                </c:pt>
                <c:pt idx="83">
                  <c:v>183.375</c:v>
                </c:pt>
                <c:pt idx="84">
                  <c:v>72.134999999999991</c:v>
                </c:pt>
                <c:pt idx="85">
                  <c:v>20.34</c:v>
                </c:pt>
                <c:pt idx="86">
                  <c:v>88.140000000000015</c:v>
                </c:pt>
                <c:pt idx="87">
                  <c:v>75.819999999999993</c:v>
                </c:pt>
                <c:pt idx="88">
                  <c:v>75.819999999999993</c:v>
                </c:pt>
                <c:pt idx="89">
                  <c:v>88.47999999999999</c:v>
                </c:pt>
                <c:pt idx="90">
                  <c:v>99.644999999999996</c:v>
                </c:pt>
                <c:pt idx="91">
                  <c:v>285.60000000000002</c:v>
                </c:pt>
                <c:pt idx="92">
                  <c:v>98.47</c:v>
                </c:pt>
                <c:pt idx="93">
                  <c:v>98.9</c:v>
                </c:pt>
                <c:pt idx="94">
                  <c:v>65.52</c:v>
                </c:pt>
                <c:pt idx="95">
                  <c:v>19.71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v>Shooter</c:v>
          </c:tx>
          <c:spPr>
            <a:ln w="25400">
              <a:solidFill>
                <a:srgbClr val="2B399F"/>
              </a:solidFill>
            </a:ln>
          </c:spPr>
          <c:marker>
            <c:symbol val="none"/>
          </c:marker>
          <c:cat>
            <c:numRef>
              <c:f>Raw!$S$2:$S$1305</c:f>
              <c:numCache>
                <c:formatCode>General</c:formatCode>
                <c:ptCount val="1304"/>
                <c:pt idx="0">
                  <c:v>0</c:v>
                </c:pt>
                <c:pt idx="20">
                  <c:v>1</c:v>
                </c:pt>
                <c:pt idx="40">
                  <c:v>2</c:v>
                </c:pt>
                <c:pt idx="60">
                  <c:v>3</c:v>
                </c:pt>
                <c:pt idx="80">
                  <c:v>4</c:v>
                </c:pt>
                <c:pt idx="100">
                  <c:v>5</c:v>
                </c:pt>
                <c:pt idx="120">
                  <c:v>6</c:v>
                </c:pt>
                <c:pt idx="140">
                  <c:v>7</c:v>
                </c:pt>
                <c:pt idx="160">
                  <c:v>8</c:v>
                </c:pt>
                <c:pt idx="180">
                  <c:v>9</c:v>
                </c:pt>
                <c:pt idx="200">
                  <c:v>10</c:v>
                </c:pt>
                <c:pt idx="220">
                  <c:v>11</c:v>
                </c:pt>
                <c:pt idx="240">
                  <c:v>12</c:v>
                </c:pt>
                <c:pt idx="260">
                  <c:v>13</c:v>
                </c:pt>
                <c:pt idx="280">
                  <c:v>14</c:v>
                </c:pt>
                <c:pt idx="300">
                  <c:v>15</c:v>
                </c:pt>
                <c:pt idx="320">
                  <c:v>16</c:v>
                </c:pt>
                <c:pt idx="340">
                  <c:v>17</c:v>
                </c:pt>
                <c:pt idx="360">
                  <c:v>18</c:v>
                </c:pt>
                <c:pt idx="380">
                  <c:v>19</c:v>
                </c:pt>
                <c:pt idx="400">
                  <c:v>20</c:v>
                </c:pt>
                <c:pt idx="420">
                  <c:v>21</c:v>
                </c:pt>
                <c:pt idx="440">
                  <c:v>22</c:v>
                </c:pt>
                <c:pt idx="460">
                  <c:v>23</c:v>
                </c:pt>
                <c:pt idx="480">
                  <c:v>24</c:v>
                </c:pt>
                <c:pt idx="500">
                  <c:v>25</c:v>
                </c:pt>
                <c:pt idx="520">
                  <c:v>26</c:v>
                </c:pt>
                <c:pt idx="540">
                  <c:v>27</c:v>
                </c:pt>
                <c:pt idx="560">
                  <c:v>28</c:v>
                </c:pt>
                <c:pt idx="580">
                  <c:v>29</c:v>
                </c:pt>
                <c:pt idx="600">
                  <c:v>30</c:v>
                </c:pt>
                <c:pt idx="620">
                  <c:v>31</c:v>
                </c:pt>
                <c:pt idx="640">
                  <c:v>32</c:v>
                </c:pt>
                <c:pt idx="660">
                  <c:v>33</c:v>
                </c:pt>
                <c:pt idx="680">
                  <c:v>34</c:v>
                </c:pt>
                <c:pt idx="700">
                  <c:v>35</c:v>
                </c:pt>
                <c:pt idx="720">
                  <c:v>36</c:v>
                </c:pt>
                <c:pt idx="740">
                  <c:v>37</c:v>
                </c:pt>
                <c:pt idx="760">
                  <c:v>38</c:v>
                </c:pt>
                <c:pt idx="780">
                  <c:v>39</c:v>
                </c:pt>
                <c:pt idx="800">
                  <c:v>40</c:v>
                </c:pt>
                <c:pt idx="820">
                  <c:v>41</c:v>
                </c:pt>
                <c:pt idx="840">
                  <c:v>42</c:v>
                </c:pt>
                <c:pt idx="860">
                  <c:v>43</c:v>
                </c:pt>
                <c:pt idx="880">
                  <c:v>44</c:v>
                </c:pt>
                <c:pt idx="900">
                  <c:v>45</c:v>
                </c:pt>
                <c:pt idx="920">
                  <c:v>46</c:v>
                </c:pt>
                <c:pt idx="940">
                  <c:v>47</c:v>
                </c:pt>
                <c:pt idx="960">
                  <c:v>48</c:v>
                </c:pt>
                <c:pt idx="980">
                  <c:v>49</c:v>
                </c:pt>
                <c:pt idx="1000">
                  <c:v>50</c:v>
                </c:pt>
                <c:pt idx="1020">
                  <c:v>51</c:v>
                </c:pt>
                <c:pt idx="1040">
                  <c:v>52</c:v>
                </c:pt>
                <c:pt idx="1060">
                  <c:v>53</c:v>
                </c:pt>
                <c:pt idx="1080">
                  <c:v>54</c:v>
                </c:pt>
                <c:pt idx="1100">
                  <c:v>55</c:v>
                </c:pt>
                <c:pt idx="1120">
                  <c:v>56</c:v>
                </c:pt>
                <c:pt idx="1140">
                  <c:v>57</c:v>
                </c:pt>
                <c:pt idx="1160">
                  <c:v>58</c:v>
                </c:pt>
                <c:pt idx="1180">
                  <c:v>59</c:v>
                </c:pt>
                <c:pt idx="1200">
                  <c:v>60</c:v>
                </c:pt>
                <c:pt idx="1220">
                  <c:v>61</c:v>
                </c:pt>
                <c:pt idx="1240">
                  <c:v>62</c:v>
                </c:pt>
                <c:pt idx="1260">
                  <c:v>63</c:v>
                </c:pt>
                <c:pt idx="1280">
                  <c:v>64</c:v>
                </c:pt>
                <c:pt idx="1300">
                  <c:v>65</c:v>
                </c:pt>
              </c:numCache>
            </c:numRef>
          </c:cat>
          <c:val>
            <c:numRef>
              <c:f>Raw!$V$2:$V$182</c:f>
              <c:numCache>
                <c:formatCode>0.0</c:formatCode>
                <c:ptCount val="181"/>
                <c:pt idx="0">
                  <c:v>0</c:v>
                </c:pt>
                <c:pt idx="1">
                  <c:v>0</c:v>
                </c:pt>
                <c:pt idx="2">
                  <c:v>380.7999999999991</c:v>
                </c:pt>
                <c:pt idx="3">
                  <c:v>253.10500000000002</c:v>
                </c:pt>
                <c:pt idx="4">
                  <c:v>202.21499999999995</c:v>
                </c:pt>
                <c:pt idx="5">
                  <c:v>207.70499999999998</c:v>
                </c:pt>
                <c:pt idx="6">
                  <c:v>209.535</c:v>
                </c:pt>
                <c:pt idx="7">
                  <c:v>205.32000000000039</c:v>
                </c:pt>
                <c:pt idx="8">
                  <c:v>183.69</c:v>
                </c:pt>
                <c:pt idx="9">
                  <c:v>136.88000000000042</c:v>
                </c:pt>
                <c:pt idx="10">
                  <c:v>136.30000000000001</c:v>
                </c:pt>
                <c:pt idx="11">
                  <c:v>120.63999999999999</c:v>
                </c:pt>
                <c:pt idx="12">
                  <c:v>151.44999999999999</c:v>
                </c:pt>
                <c:pt idx="13">
                  <c:v>185.95500000000001</c:v>
                </c:pt>
                <c:pt idx="14">
                  <c:v>212.96999999999997</c:v>
                </c:pt>
                <c:pt idx="15">
                  <c:v>212.96999999999997</c:v>
                </c:pt>
                <c:pt idx="16">
                  <c:v>203.28000000000003</c:v>
                </c:pt>
                <c:pt idx="17">
                  <c:v>123.24000000000002</c:v>
                </c:pt>
                <c:pt idx="18">
                  <c:v>109.02000000000001</c:v>
                </c:pt>
                <c:pt idx="19">
                  <c:v>108.56000000000002</c:v>
                </c:pt>
                <c:pt idx="20">
                  <c:v>86.58</c:v>
                </c:pt>
                <c:pt idx="21">
                  <c:v>104.13</c:v>
                </c:pt>
                <c:pt idx="22">
                  <c:v>81.765000000000001</c:v>
                </c:pt>
                <c:pt idx="23">
                  <c:v>51.6</c:v>
                </c:pt>
                <c:pt idx="24">
                  <c:v>51.385000000000005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17.68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15.76</c:v>
                </c:pt>
                <c:pt idx="50">
                  <c:v>37.050000000000004</c:v>
                </c:pt>
                <c:pt idx="51">
                  <c:v>33.82</c:v>
                </c:pt>
                <c:pt idx="52">
                  <c:v>31.620000000000005</c:v>
                </c:pt>
                <c:pt idx="53">
                  <c:v>34.965000000000003</c:v>
                </c:pt>
                <c:pt idx="54">
                  <c:v>16.559999999999999</c:v>
                </c:pt>
                <c:pt idx="55">
                  <c:v>15.680000000000001</c:v>
                </c:pt>
                <c:pt idx="56">
                  <c:v>16.399999999999999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183.91500000000002</c:v>
                </c:pt>
                <c:pt idx="70">
                  <c:v>205.01999999999998</c:v>
                </c:pt>
                <c:pt idx="71">
                  <c:v>221.19</c:v>
                </c:pt>
                <c:pt idx="72">
                  <c:v>111.815</c:v>
                </c:pt>
                <c:pt idx="73">
                  <c:v>97.649999999999991</c:v>
                </c:pt>
                <c:pt idx="74">
                  <c:v>94.859999999999985</c:v>
                </c:pt>
                <c:pt idx="75">
                  <c:v>133.9</c:v>
                </c:pt>
                <c:pt idx="76">
                  <c:v>159.39000000000001</c:v>
                </c:pt>
                <c:pt idx="77">
                  <c:v>135.66</c:v>
                </c:pt>
                <c:pt idx="78">
                  <c:v>158.07999999999998</c:v>
                </c:pt>
                <c:pt idx="79">
                  <c:v>157.32000000000039</c:v>
                </c:pt>
                <c:pt idx="80">
                  <c:v>174.91499999999999</c:v>
                </c:pt>
                <c:pt idx="81">
                  <c:v>174.3</c:v>
                </c:pt>
                <c:pt idx="82">
                  <c:v>172</c:v>
                </c:pt>
                <c:pt idx="83">
                  <c:v>180</c:v>
                </c:pt>
                <c:pt idx="84">
                  <c:v>168.315</c:v>
                </c:pt>
                <c:pt idx="85">
                  <c:v>114.13000000000001</c:v>
                </c:pt>
                <c:pt idx="86">
                  <c:v>110.74000000000002</c:v>
                </c:pt>
                <c:pt idx="87">
                  <c:v>138.26000000000002</c:v>
                </c:pt>
                <c:pt idx="88">
                  <c:v>138.26000000000002</c:v>
                </c:pt>
                <c:pt idx="89">
                  <c:v>165.76</c:v>
                </c:pt>
                <c:pt idx="90">
                  <c:v>194.91</c:v>
                </c:pt>
                <c:pt idx="91">
                  <c:v>188.16</c:v>
                </c:pt>
                <c:pt idx="92">
                  <c:v>152.285</c:v>
                </c:pt>
                <c:pt idx="93">
                  <c:v>134.55000000000001</c:v>
                </c:pt>
                <c:pt idx="94">
                  <c:v>112.32</c:v>
                </c:pt>
                <c:pt idx="95">
                  <c:v>85.410000000000025</c:v>
                </c:pt>
                <c:pt idx="96">
                  <c:v>88.8</c:v>
                </c:pt>
                <c:pt idx="97">
                  <c:v>92.8</c:v>
                </c:pt>
                <c:pt idx="98">
                  <c:v>83.584999999999994</c:v>
                </c:pt>
                <c:pt idx="99">
                  <c:v>60.06</c:v>
                </c:pt>
                <c:pt idx="100">
                  <c:v>18.8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19.119999999999997</c:v>
                </c:pt>
                <c:pt idx="114">
                  <c:v>22.8</c:v>
                </c:pt>
                <c:pt idx="115">
                  <c:v>22.704999999999988</c:v>
                </c:pt>
                <c:pt idx="116">
                  <c:v>21.419999999999987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469.8</c:v>
                </c:pt>
                <c:pt idx="137">
                  <c:v>154.44</c:v>
                </c:pt>
                <c:pt idx="138">
                  <c:v>155.1</c:v>
                </c:pt>
                <c:pt idx="139">
                  <c:v>118.67499999999998</c:v>
                </c:pt>
                <c:pt idx="140">
                  <c:v>121.36999999999999</c:v>
                </c:pt>
                <c:pt idx="141">
                  <c:v>212.94</c:v>
                </c:pt>
                <c:pt idx="142">
                  <c:v>161.69999999999999</c:v>
                </c:pt>
                <c:pt idx="143">
                  <c:v>161.69999999999999</c:v>
                </c:pt>
                <c:pt idx="144">
                  <c:v>179.02500000000001</c:v>
                </c:pt>
                <c:pt idx="145">
                  <c:v>194.04000000000002</c:v>
                </c:pt>
                <c:pt idx="146">
                  <c:v>184.44</c:v>
                </c:pt>
                <c:pt idx="147">
                  <c:v>186.03</c:v>
                </c:pt>
                <c:pt idx="148">
                  <c:v>151.57499999999999</c:v>
                </c:pt>
                <c:pt idx="149">
                  <c:v>115.64000000000001</c:v>
                </c:pt>
                <c:pt idx="150">
                  <c:v>117</c:v>
                </c:pt>
                <c:pt idx="151">
                  <c:v>149.12</c:v>
                </c:pt>
                <c:pt idx="152">
                  <c:v>148.47999999999999</c:v>
                </c:pt>
                <c:pt idx="153">
                  <c:v>181.33500000000001</c:v>
                </c:pt>
                <c:pt idx="154">
                  <c:v>204.74999999999972</c:v>
                </c:pt>
                <c:pt idx="155">
                  <c:v>166.38000000000042</c:v>
                </c:pt>
                <c:pt idx="156">
                  <c:v>137.47499999999999</c:v>
                </c:pt>
                <c:pt idx="157">
                  <c:v>116.61999999999999</c:v>
                </c:pt>
                <c:pt idx="158">
                  <c:v>90.474999999999994</c:v>
                </c:pt>
                <c:pt idx="159">
                  <c:v>87.75</c:v>
                </c:pt>
                <c:pt idx="160">
                  <c:v>98.35499999999999</c:v>
                </c:pt>
                <c:pt idx="161">
                  <c:v>99.184999999999988</c:v>
                </c:pt>
                <c:pt idx="162">
                  <c:v>62.660000000000011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21.6</c:v>
                </c:pt>
                <c:pt idx="175">
                  <c:v>21.779999999999987</c:v>
                </c:pt>
                <c:pt idx="176">
                  <c:v>21.6</c:v>
                </c:pt>
                <c:pt idx="177">
                  <c:v>19.2</c:v>
                </c:pt>
                <c:pt idx="178">
                  <c:v>19.36</c:v>
                </c:pt>
                <c:pt idx="179">
                  <c:v>19.36</c:v>
                </c:pt>
                <c:pt idx="180">
                  <c:v>19.36</c:v>
                </c:pt>
              </c:numCache>
            </c:numRef>
          </c:val>
          <c:smooth val="0"/>
        </c:ser>
        <c:ser>
          <c:idx val="3"/>
          <c:order val="3"/>
          <c:tx>
            <c:v>Left Arm</c:v>
          </c:tx>
          <c:spPr>
            <a:ln w="25400">
              <a:solidFill>
                <a:srgbClr val="C80000"/>
              </a:solidFill>
            </a:ln>
          </c:spPr>
          <c:marker>
            <c:symbol val="none"/>
          </c:marker>
          <c:val>
            <c:numRef>
              <c:f>Raw!$W$2:$W$182</c:f>
              <c:numCache>
                <c:formatCode>0.0</c:formatCode>
                <c:ptCount val="181"/>
                <c:pt idx="0">
                  <c:v>0</c:v>
                </c:pt>
                <c:pt idx="1">
                  <c:v>0</c:v>
                </c:pt>
                <c:pt idx="2">
                  <c:v>59.359999999999992</c:v>
                </c:pt>
                <c:pt idx="3">
                  <c:v>90.315000000000012</c:v>
                </c:pt>
                <c:pt idx="4">
                  <c:v>66.3</c:v>
                </c:pt>
                <c:pt idx="5">
                  <c:v>45.4</c:v>
                </c:pt>
                <c:pt idx="6">
                  <c:v>45.8</c:v>
                </c:pt>
                <c:pt idx="7">
                  <c:v>32.480000000000004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20.88</c:v>
                </c:pt>
                <c:pt idx="12">
                  <c:v>32.620000000000012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21.06</c:v>
                </c:pt>
                <c:pt idx="21">
                  <c:v>18.72</c:v>
                </c:pt>
                <c:pt idx="22">
                  <c:v>18.959999999999987</c:v>
                </c:pt>
                <c:pt idx="23">
                  <c:v>19.2</c:v>
                </c:pt>
                <c:pt idx="24">
                  <c:v>19.119999999999997</c:v>
                </c:pt>
                <c:pt idx="25">
                  <c:v>19.119999999999997</c:v>
                </c:pt>
                <c:pt idx="26">
                  <c:v>22.895000000000003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18.715</c:v>
                </c:pt>
                <c:pt idx="50">
                  <c:v>18.524999999999999</c:v>
                </c:pt>
                <c:pt idx="51">
                  <c:v>16.91</c:v>
                </c:pt>
                <c:pt idx="52">
                  <c:v>17.670000000000005</c:v>
                </c:pt>
                <c:pt idx="53">
                  <c:v>19.844999999999999</c:v>
                </c:pt>
                <c:pt idx="54">
                  <c:v>17.479999999999986</c:v>
                </c:pt>
                <c:pt idx="55">
                  <c:v>17.64</c:v>
                </c:pt>
                <c:pt idx="56">
                  <c:v>18.45</c:v>
                </c:pt>
                <c:pt idx="57">
                  <c:v>18.18</c:v>
                </c:pt>
                <c:pt idx="58">
                  <c:v>17.64</c:v>
                </c:pt>
                <c:pt idx="59">
                  <c:v>17.279999999999987</c:v>
                </c:pt>
                <c:pt idx="60">
                  <c:v>17.91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65.7</c:v>
                </c:pt>
                <c:pt idx="96">
                  <c:v>101.01</c:v>
                </c:pt>
                <c:pt idx="97">
                  <c:v>105.55999999999999</c:v>
                </c:pt>
                <c:pt idx="98">
                  <c:v>80.149999999999991</c:v>
                </c:pt>
                <c:pt idx="99">
                  <c:v>56.595000000000013</c:v>
                </c:pt>
                <c:pt idx="100">
                  <c:v>57.575000000000003</c:v>
                </c:pt>
                <c:pt idx="101">
                  <c:v>56.159999999999989</c:v>
                </c:pt>
                <c:pt idx="102">
                  <c:v>55.92</c:v>
                </c:pt>
                <c:pt idx="103">
                  <c:v>45.825000000000003</c:v>
                </c:pt>
                <c:pt idx="104">
                  <c:v>40.290000000000013</c:v>
                </c:pt>
                <c:pt idx="105">
                  <c:v>21.509999999999987</c:v>
                </c:pt>
                <c:pt idx="106">
                  <c:v>21.509999999999987</c:v>
                </c:pt>
                <c:pt idx="107">
                  <c:v>0</c:v>
                </c:pt>
                <c:pt idx="108">
                  <c:v>0</c:v>
                </c:pt>
                <c:pt idx="109">
                  <c:v>30.03</c:v>
                </c:pt>
                <c:pt idx="110">
                  <c:v>34.365000000000002</c:v>
                </c:pt>
                <c:pt idx="111">
                  <c:v>34.510000000000005</c:v>
                </c:pt>
                <c:pt idx="112">
                  <c:v>21.6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19.04</c:v>
                </c:pt>
                <c:pt idx="117">
                  <c:v>0</c:v>
                </c:pt>
                <c:pt idx="118">
                  <c:v>0</c:v>
                </c:pt>
                <c:pt idx="119">
                  <c:v>101.05</c:v>
                </c:pt>
                <c:pt idx="120">
                  <c:v>102.77000000000001</c:v>
                </c:pt>
                <c:pt idx="121">
                  <c:v>57.6</c:v>
                </c:pt>
                <c:pt idx="122">
                  <c:v>39.435000000000002</c:v>
                </c:pt>
                <c:pt idx="123">
                  <c:v>28.8</c:v>
                </c:pt>
                <c:pt idx="124">
                  <c:v>28.679999999999996</c:v>
                </c:pt>
                <c:pt idx="125">
                  <c:v>25.41</c:v>
                </c:pt>
                <c:pt idx="126">
                  <c:v>19.36</c:v>
                </c:pt>
                <c:pt idx="127">
                  <c:v>0</c:v>
                </c:pt>
                <c:pt idx="128">
                  <c:v>70.760000000000005</c:v>
                </c:pt>
                <c:pt idx="129">
                  <c:v>71.98</c:v>
                </c:pt>
                <c:pt idx="130">
                  <c:v>61.2</c:v>
                </c:pt>
                <c:pt idx="131">
                  <c:v>31.330000000000005</c:v>
                </c:pt>
                <c:pt idx="132">
                  <c:v>19.36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20.88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v>Right Arm</c:v>
          </c:tx>
          <c:spPr>
            <a:ln w="25400"/>
          </c:spPr>
          <c:marker>
            <c:symbol val="none"/>
          </c:marker>
          <c:val>
            <c:numRef>
              <c:f>Raw!$X$2:$X$182</c:f>
              <c:numCache>
                <c:formatCode>0.0</c:formatCode>
                <c:ptCount val="181"/>
                <c:pt idx="0">
                  <c:v>0</c:v>
                </c:pt>
                <c:pt idx="1">
                  <c:v>0</c:v>
                </c:pt>
                <c:pt idx="2">
                  <c:v>53.760000000000012</c:v>
                </c:pt>
                <c:pt idx="3">
                  <c:v>59.095000000000013</c:v>
                </c:pt>
                <c:pt idx="4">
                  <c:v>60.775000000000013</c:v>
                </c:pt>
                <c:pt idx="5">
                  <c:v>52.21</c:v>
                </c:pt>
                <c:pt idx="6">
                  <c:v>52.670000000000009</c:v>
                </c:pt>
                <c:pt idx="7">
                  <c:v>32.480000000000004</c:v>
                </c:pt>
                <c:pt idx="8">
                  <c:v>21.06</c:v>
                </c:pt>
                <c:pt idx="9">
                  <c:v>0</c:v>
                </c:pt>
                <c:pt idx="10">
                  <c:v>0</c:v>
                </c:pt>
                <c:pt idx="11">
                  <c:v>22.04</c:v>
                </c:pt>
                <c:pt idx="12">
                  <c:v>33.785000000000011</c:v>
                </c:pt>
                <c:pt idx="13">
                  <c:v>18.479999999999986</c:v>
                </c:pt>
                <c:pt idx="14">
                  <c:v>0</c:v>
                </c:pt>
                <c:pt idx="15">
                  <c:v>0</c:v>
                </c:pt>
                <c:pt idx="16">
                  <c:v>20.79</c:v>
                </c:pt>
                <c:pt idx="17">
                  <c:v>22.515000000000001</c:v>
                </c:pt>
                <c:pt idx="18">
                  <c:v>23.7</c:v>
                </c:pt>
                <c:pt idx="19">
                  <c:v>23.6</c:v>
                </c:pt>
                <c:pt idx="20">
                  <c:v>22.229999999999986</c:v>
                </c:pt>
                <c:pt idx="21">
                  <c:v>22.229999999999986</c:v>
                </c:pt>
                <c:pt idx="22">
                  <c:v>24.884999999999987</c:v>
                </c:pt>
                <c:pt idx="23">
                  <c:v>27.6</c:v>
                </c:pt>
                <c:pt idx="24">
                  <c:v>27.484999999999989</c:v>
                </c:pt>
                <c:pt idx="25">
                  <c:v>25.094999999999999</c:v>
                </c:pt>
                <c:pt idx="26">
                  <c:v>28.919999999999987</c:v>
                </c:pt>
                <c:pt idx="27">
                  <c:v>27.6</c:v>
                </c:pt>
                <c:pt idx="28">
                  <c:v>25.759999999999987</c:v>
                </c:pt>
                <c:pt idx="29">
                  <c:v>27.6</c:v>
                </c:pt>
                <c:pt idx="30">
                  <c:v>23.6</c:v>
                </c:pt>
                <c:pt idx="31">
                  <c:v>23.6</c:v>
                </c:pt>
                <c:pt idx="32">
                  <c:v>27.369999999999987</c:v>
                </c:pt>
                <c:pt idx="33">
                  <c:v>27.484999999999989</c:v>
                </c:pt>
                <c:pt idx="34">
                  <c:v>23.3</c:v>
                </c:pt>
                <c:pt idx="35">
                  <c:v>26.68</c:v>
                </c:pt>
                <c:pt idx="36">
                  <c:v>23.3</c:v>
                </c:pt>
                <c:pt idx="37">
                  <c:v>22.6</c:v>
                </c:pt>
                <c:pt idx="38">
                  <c:v>22.3</c:v>
                </c:pt>
                <c:pt idx="39">
                  <c:v>22.1</c:v>
                </c:pt>
                <c:pt idx="40">
                  <c:v>23.205000000000002</c:v>
                </c:pt>
                <c:pt idx="41">
                  <c:v>25.875</c:v>
                </c:pt>
                <c:pt idx="42">
                  <c:v>26.22</c:v>
                </c:pt>
                <c:pt idx="43">
                  <c:v>22.8</c:v>
                </c:pt>
                <c:pt idx="44">
                  <c:v>24.464999999999989</c:v>
                </c:pt>
                <c:pt idx="45">
                  <c:v>27.140000000000004</c:v>
                </c:pt>
                <c:pt idx="46">
                  <c:v>23.414999999999999</c:v>
                </c:pt>
                <c:pt idx="47">
                  <c:v>23.205000000000002</c:v>
                </c:pt>
                <c:pt idx="48">
                  <c:v>18.2</c:v>
                </c:pt>
                <c:pt idx="49">
                  <c:v>20.684999999999999</c:v>
                </c:pt>
                <c:pt idx="50">
                  <c:v>22.424999999999986</c:v>
                </c:pt>
                <c:pt idx="51">
                  <c:v>20.470000000000002</c:v>
                </c:pt>
                <c:pt idx="52">
                  <c:v>19.53</c:v>
                </c:pt>
                <c:pt idx="53">
                  <c:v>19.844999999999999</c:v>
                </c:pt>
                <c:pt idx="54">
                  <c:v>21.16</c:v>
                </c:pt>
                <c:pt idx="55">
                  <c:v>20.580000000000002</c:v>
                </c:pt>
                <c:pt idx="56">
                  <c:v>21.524999999999999</c:v>
                </c:pt>
                <c:pt idx="57">
                  <c:v>23.229999999999986</c:v>
                </c:pt>
                <c:pt idx="58">
                  <c:v>19.600000000000001</c:v>
                </c:pt>
                <c:pt idx="59">
                  <c:v>20.16</c:v>
                </c:pt>
                <c:pt idx="60">
                  <c:v>20.895</c:v>
                </c:pt>
                <c:pt idx="61">
                  <c:v>20.6</c:v>
                </c:pt>
                <c:pt idx="62">
                  <c:v>20.6</c:v>
                </c:pt>
                <c:pt idx="63">
                  <c:v>22.05</c:v>
                </c:pt>
                <c:pt idx="64">
                  <c:v>21.734999999999999</c:v>
                </c:pt>
                <c:pt idx="65">
                  <c:v>21</c:v>
                </c:pt>
                <c:pt idx="66">
                  <c:v>22.365000000000002</c:v>
                </c:pt>
                <c:pt idx="67">
                  <c:v>21.4</c:v>
                </c:pt>
                <c:pt idx="68">
                  <c:v>21.1</c:v>
                </c:pt>
                <c:pt idx="69">
                  <c:v>19.215</c:v>
                </c:pt>
                <c:pt idx="70">
                  <c:v>21.419999999999987</c:v>
                </c:pt>
                <c:pt idx="71">
                  <c:v>20.2</c:v>
                </c:pt>
                <c:pt idx="72">
                  <c:v>19.854999999999997</c:v>
                </c:pt>
                <c:pt idx="73">
                  <c:v>19.95</c:v>
                </c:pt>
                <c:pt idx="74">
                  <c:v>19.38</c:v>
                </c:pt>
                <c:pt idx="75">
                  <c:v>19.57</c:v>
                </c:pt>
                <c:pt idx="76">
                  <c:v>18.630000000000031</c:v>
                </c:pt>
                <c:pt idx="77">
                  <c:v>19.38</c:v>
                </c:pt>
                <c:pt idx="78">
                  <c:v>16.64</c:v>
                </c:pt>
                <c:pt idx="79">
                  <c:v>16.559999999999999</c:v>
                </c:pt>
                <c:pt idx="80">
                  <c:v>0</c:v>
                </c:pt>
                <c:pt idx="81">
                  <c:v>16.8</c:v>
                </c:pt>
                <c:pt idx="82">
                  <c:v>17.2</c:v>
                </c:pt>
                <c:pt idx="83">
                  <c:v>18</c:v>
                </c:pt>
                <c:pt idx="84">
                  <c:v>0</c:v>
                </c:pt>
                <c:pt idx="85">
                  <c:v>0</c:v>
                </c:pt>
                <c:pt idx="86">
                  <c:v>20.34</c:v>
                </c:pt>
                <c:pt idx="87">
                  <c:v>21.184999999999999</c:v>
                </c:pt>
                <c:pt idx="88">
                  <c:v>21.184999999999999</c:v>
                </c:pt>
                <c:pt idx="89">
                  <c:v>0</c:v>
                </c:pt>
                <c:pt idx="90">
                  <c:v>0</c:v>
                </c:pt>
                <c:pt idx="91">
                  <c:v>20.16</c:v>
                </c:pt>
                <c:pt idx="92">
                  <c:v>20.610000000000031</c:v>
                </c:pt>
                <c:pt idx="93">
                  <c:v>18.399999999999999</c:v>
                </c:pt>
                <c:pt idx="94">
                  <c:v>0</c:v>
                </c:pt>
                <c:pt idx="95">
                  <c:v>72.27</c:v>
                </c:pt>
                <c:pt idx="96">
                  <c:v>108.78</c:v>
                </c:pt>
                <c:pt idx="97">
                  <c:v>113.67999999999998</c:v>
                </c:pt>
                <c:pt idx="98">
                  <c:v>83.584999999999994</c:v>
                </c:pt>
                <c:pt idx="99">
                  <c:v>68.14500000000001</c:v>
                </c:pt>
                <c:pt idx="100">
                  <c:v>57.575000000000003</c:v>
                </c:pt>
                <c:pt idx="101">
                  <c:v>52.65</c:v>
                </c:pt>
                <c:pt idx="102">
                  <c:v>52.425000000000011</c:v>
                </c:pt>
                <c:pt idx="103">
                  <c:v>51.7</c:v>
                </c:pt>
                <c:pt idx="104">
                  <c:v>46.215000000000003</c:v>
                </c:pt>
                <c:pt idx="105">
                  <c:v>33.46</c:v>
                </c:pt>
                <c:pt idx="106">
                  <c:v>33.46</c:v>
                </c:pt>
                <c:pt idx="107">
                  <c:v>22.895000000000003</c:v>
                </c:pt>
                <c:pt idx="108">
                  <c:v>0</c:v>
                </c:pt>
                <c:pt idx="109">
                  <c:v>90.09</c:v>
                </c:pt>
                <c:pt idx="110">
                  <c:v>98.35499999999999</c:v>
                </c:pt>
                <c:pt idx="111">
                  <c:v>98.77000000000001</c:v>
                </c:pt>
                <c:pt idx="112">
                  <c:v>36</c:v>
                </c:pt>
                <c:pt idx="113">
                  <c:v>25.094999999999999</c:v>
                </c:pt>
                <c:pt idx="114">
                  <c:v>0</c:v>
                </c:pt>
                <c:pt idx="115">
                  <c:v>0</c:v>
                </c:pt>
                <c:pt idx="116">
                  <c:v>22.610000000000031</c:v>
                </c:pt>
                <c:pt idx="117">
                  <c:v>25.2</c:v>
                </c:pt>
                <c:pt idx="118">
                  <c:v>0</c:v>
                </c:pt>
                <c:pt idx="119">
                  <c:v>71.674999999999983</c:v>
                </c:pt>
                <c:pt idx="120">
                  <c:v>72.894999999999996</c:v>
                </c:pt>
                <c:pt idx="121">
                  <c:v>33.6</c:v>
                </c:pt>
                <c:pt idx="122">
                  <c:v>23.9</c:v>
                </c:pt>
                <c:pt idx="123">
                  <c:v>0</c:v>
                </c:pt>
                <c:pt idx="124">
                  <c:v>0</c:v>
                </c:pt>
                <c:pt idx="125">
                  <c:v>33.880000000000003</c:v>
                </c:pt>
                <c:pt idx="126">
                  <c:v>21.779999999999987</c:v>
                </c:pt>
                <c:pt idx="127">
                  <c:v>0</c:v>
                </c:pt>
                <c:pt idx="128">
                  <c:v>75.400000000000006</c:v>
                </c:pt>
                <c:pt idx="129">
                  <c:v>76.7</c:v>
                </c:pt>
                <c:pt idx="130">
                  <c:v>75.599999999999994</c:v>
                </c:pt>
                <c:pt idx="131">
                  <c:v>40.970000000000006</c:v>
                </c:pt>
                <c:pt idx="132">
                  <c:v>22.990000000000002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27.839999999999996</c:v>
                </c:pt>
                <c:pt idx="137">
                  <c:v>18.72</c:v>
                </c:pt>
                <c:pt idx="138">
                  <c:v>18.8</c:v>
                </c:pt>
                <c:pt idx="139">
                  <c:v>18.8</c:v>
                </c:pt>
                <c:pt idx="140">
                  <c:v>0</c:v>
                </c:pt>
                <c:pt idx="141">
                  <c:v>18.72</c:v>
                </c:pt>
                <c:pt idx="142">
                  <c:v>18.479999999999986</c:v>
                </c:pt>
                <c:pt idx="143">
                  <c:v>18.479999999999986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v>Back Arm</c:v>
          </c:tx>
          <c:spPr>
            <a:ln w="25400"/>
          </c:spPr>
          <c:marker>
            <c:symbol val="none"/>
          </c:marker>
          <c:val>
            <c:numRef>
              <c:f>Raw!$AA$2:$AA$182</c:f>
              <c:numCache>
                <c:formatCode>0.0</c:formatCode>
                <c:ptCount val="181"/>
                <c:pt idx="0">
                  <c:v>0</c:v>
                </c:pt>
                <c:pt idx="1">
                  <c:v>0</c:v>
                </c:pt>
                <c:pt idx="2">
                  <c:v>23.52</c:v>
                </c:pt>
                <c:pt idx="3">
                  <c:v>25.645</c:v>
                </c:pt>
                <c:pt idx="4">
                  <c:v>22.1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70.149999999999991</c:v>
                </c:pt>
                <c:pt idx="30">
                  <c:v>74.34</c:v>
                </c:pt>
                <c:pt idx="31">
                  <c:v>50.74</c:v>
                </c:pt>
                <c:pt idx="32">
                  <c:v>34.510000000000005</c:v>
                </c:pt>
                <c:pt idx="33">
                  <c:v>34.655000000000001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18</c:v>
                </c:pt>
                <c:pt idx="42">
                  <c:v>18.240000000000002</c:v>
                </c:pt>
                <c:pt idx="43">
                  <c:v>0</c:v>
                </c:pt>
                <c:pt idx="44">
                  <c:v>18.64</c:v>
                </c:pt>
                <c:pt idx="45">
                  <c:v>22.419999999999987</c:v>
                </c:pt>
                <c:pt idx="46">
                  <c:v>43.484999999999999</c:v>
                </c:pt>
                <c:pt idx="47">
                  <c:v>43.095000000000013</c:v>
                </c:pt>
                <c:pt idx="48">
                  <c:v>110.10999999999999</c:v>
                </c:pt>
                <c:pt idx="49">
                  <c:v>91.60499999999999</c:v>
                </c:pt>
                <c:pt idx="50">
                  <c:v>48.75</c:v>
                </c:pt>
                <c:pt idx="51">
                  <c:v>44.5</c:v>
                </c:pt>
                <c:pt idx="52">
                  <c:v>37.200000000000003</c:v>
                </c:pt>
                <c:pt idx="53">
                  <c:v>34.020000000000003</c:v>
                </c:pt>
                <c:pt idx="54">
                  <c:v>25.759999999999987</c:v>
                </c:pt>
                <c:pt idx="55">
                  <c:v>28.419999999999987</c:v>
                </c:pt>
                <c:pt idx="56">
                  <c:v>29.724999999999987</c:v>
                </c:pt>
                <c:pt idx="57">
                  <c:v>23.229999999999986</c:v>
                </c:pt>
                <c:pt idx="58">
                  <c:v>20.580000000000002</c:v>
                </c:pt>
                <c:pt idx="59">
                  <c:v>18.240000000000002</c:v>
                </c:pt>
                <c:pt idx="60">
                  <c:v>18.904999999999987</c:v>
                </c:pt>
                <c:pt idx="61">
                  <c:v>21.630000000000031</c:v>
                </c:pt>
                <c:pt idx="62">
                  <c:v>21.630000000000031</c:v>
                </c:pt>
                <c:pt idx="63">
                  <c:v>22.05</c:v>
                </c:pt>
                <c:pt idx="64">
                  <c:v>21.734999999999999</c:v>
                </c:pt>
                <c:pt idx="65">
                  <c:v>21</c:v>
                </c:pt>
                <c:pt idx="66">
                  <c:v>41.535000000000011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16.64</c:v>
                </c:pt>
                <c:pt idx="79">
                  <c:v>16.559999999999999</c:v>
                </c:pt>
                <c:pt idx="80">
                  <c:v>16.559999999999999</c:v>
                </c:pt>
                <c:pt idx="81">
                  <c:v>19.95</c:v>
                </c:pt>
                <c:pt idx="82">
                  <c:v>20.424999999999986</c:v>
                </c:pt>
                <c:pt idx="83">
                  <c:v>21.375</c:v>
                </c:pt>
                <c:pt idx="84">
                  <c:v>24.044999999999987</c:v>
                </c:pt>
                <c:pt idx="85">
                  <c:v>23.73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17.919999999999987</c:v>
                </c:pt>
                <c:pt idx="92">
                  <c:v>18.32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19.2</c:v>
                </c:pt>
                <c:pt idx="113">
                  <c:v>19.119999999999997</c:v>
                </c:pt>
                <c:pt idx="114">
                  <c:v>19.2</c:v>
                </c:pt>
                <c:pt idx="115">
                  <c:v>19.119999999999997</c:v>
                </c:pt>
                <c:pt idx="116">
                  <c:v>22.610000000000031</c:v>
                </c:pt>
                <c:pt idx="117">
                  <c:v>22.8</c:v>
                </c:pt>
                <c:pt idx="118">
                  <c:v>21.69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</c:numCache>
            </c:numRef>
          </c:val>
          <c:smooth val="0"/>
        </c:ser>
        <c:ser>
          <c:idx val="6"/>
          <c:order val="6"/>
          <c:tx>
            <c:v>Front Rollers</c:v>
          </c:tx>
          <c:spPr>
            <a:ln w="25400"/>
          </c:spPr>
          <c:marker>
            <c:symbol val="none"/>
          </c:marker>
          <c:val>
            <c:numRef>
              <c:f>Raw!$Y$2:$Y$182</c:f>
              <c:numCache>
                <c:formatCode>0.0</c:formatCode>
                <c:ptCount val="181"/>
                <c:pt idx="0">
                  <c:v>0</c:v>
                </c:pt>
                <c:pt idx="1">
                  <c:v>0</c:v>
                </c:pt>
                <c:pt idx="2">
                  <c:v>50.4</c:v>
                </c:pt>
                <c:pt idx="3">
                  <c:v>47.945</c:v>
                </c:pt>
                <c:pt idx="4">
                  <c:v>37.570000000000007</c:v>
                </c:pt>
                <c:pt idx="5">
                  <c:v>38.590000000000003</c:v>
                </c:pt>
                <c:pt idx="6">
                  <c:v>38.93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</c:numCache>
            </c:numRef>
          </c:val>
          <c:smooth val="0"/>
        </c:ser>
        <c:ser>
          <c:idx val="7"/>
          <c:order val="7"/>
          <c:tx>
            <c:v>Back Rollers</c:v>
          </c:tx>
          <c:spPr>
            <a:ln w="25400">
              <a:solidFill>
                <a:srgbClr val="2B399F"/>
              </a:solidFill>
            </a:ln>
          </c:spPr>
          <c:marker>
            <c:symbol val="none"/>
          </c:marker>
          <c:val>
            <c:numRef>
              <c:f>Raw!$Z$2:$Z$182</c:f>
              <c:numCache>
                <c:formatCode>0.0</c:formatCode>
                <c:ptCount val="181"/>
                <c:pt idx="0">
                  <c:v>0</c:v>
                </c:pt>
                <c:pt idx="1">
                  <c:v>0</c:v>
                </c:pt>
                <c:pt idx="2">
                  <c:v>73.92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235.75</c:v>
                </c:pt>
                <c:pt idx="30">
                  <c:v>122.72</c:v>
                </c:pt>
                <c:pt idx="31">
                  <c:v>54.280000000000008</c:v>
                </c:pt>
                <c:pt idx="32">
                  <c:v>39.27000000000001</c:v>
                </c:pt>
                <c:pt idx="33">
                  <c:v>39.435000000000002</c:v>
                </c:pt>
                <c:pt idx="34">
                  <c:v>45.435000000000002</c:v>
                </c:pt>
                <c:pt idx="35">
                  <c:v>154.28</c:v>
                </c:pt>
                <c:pt idx="36">
                  <c:v>140.965</c:v>
                </c:pt>
                <c:pt idx="37">
                  <c:v>176.28000000000003</c:v>
                </c:pt>
                <c:pt idx="38">
                  <c:v>173.94</c:v>
                </c:pt>
                <c:pt idx="39">
                  <c:v>248.625</c:v>
                </c:pt>
                <c:pt idx="40">
                  <c:v>321.55500000000001</c:v>
                </c:pt>
                <c:pt idx="41">
                  <c:v>286.875</c:v>
                </c:pt>
                <c:pt idx="42">
                  <c:v>290.7</c:v>
                </c:pt>
                <c:pt idx="43">
                  <c:v>222.3</c:v>
                </c:pt>
                <c:pt idx="44">
                  <c:v>174.75</c:v>
                </c:pt>
                <c:pt idx="45">
                  <c:v>121.54</c:v>
                </c:pt>
                <c:pt idx="46">
                  <c:v>55.75</c:v>
                </c:pt>
                <c:pt idx="47">
                  <c:v>55.25</c:v>
                </c:pt>
                <c:pt idx="48">
                  <c:v>50.05</c:v>
                </c:pt>
                <c:pt idx="49">
                  <c:v>82.740000000000023</c:v>
                </c:pt>
                <c:pt idx="50">
                  <c:v>35.1</c:v>
                </c:pt>
                <c:pt idx="51">
                  <c:v>32.040000000000006</c:v>
                </c:pt>
                <c:pt idx="52">
                  <c:v>46.500000000000007</c:v>
                </c:pt>
                <c:pt idx="53">
                  <c:v>55.755000000000003</c:v>
                </c:pt>
                <c:pt idx="54">
                  <c:v>45.08</c:v>
                </c:pt>
                <c:pt idx="55">
                  <c:v>54.879999999999995</c:v>
                </c:pt>
                <c:pt idx="56">
                  <c:v>57.4</c:v>
                </c:pt>
                <c:pt idx="57">
                  <c:v>50.5</c:v>
                </c:pt>
                <c:pt idx="58">
                  <c:v>48.02</c:v>
                </c:pt>
                <c:pt idx="59">
                  <c:v>46.08</c:v>
                </c:pt>
                <c:pt idx="60">
                  <c:v>47.760000000000012</c:v>
                </c:pt>
                <c:pt idx="61">
                  <c:v>49.440000000000005</c:v>
                </c:pt>
                <c:pt idx="62">
                  <c:v>49.440000000000005</c:v>
                </c:pt>
                <c:pt idx="63">
                  <c:v>48.3</c:v>
                </c:pt>
                <c:pt idx="64">
                  <c:v>50.715000000000003</c:v>
                </c:pt>
                <c:pt idx="65">
                  <c:v>49</c:v>
                </c:pt>
                <c:pt idx="66">
                  <c:v>33.015000000000001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02208"/>
        <c:axId val="39908480"/>
      </c:lineChart>
      <c:catAx>
        <c:axId val="39902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r>
                  <a:rPr lang="en-US" sz="14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Time (sec)</a:t>
                </a:r>
                <a:endParaRPr lang="en-US" sz="14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9908480"/>
        <c:crosses val="autoZero"/>
        <c:auto val="1"/>
        <c:lblAlgn val="ctr"/>
        <c:lblOffset val="100"/>
        <c:tickMarkSkip val="20"/>
        <c:noMultiLvlLbl val="0"/>
      </c:catAx>
      <c:valAx>
        <c:axId val="39908480"/>
        <c:scaling>
          <c:orientation val="minMax"/>
          <c:max val="5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r>
                  <a:rPr lang="en-US" sz="14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Watts</a:t>
                </a: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crossAx val="39902208"/>
        <c:crosses val="autoZero"/>
        <c:crossBetween val="between"/>
        <c:majorUnit val="5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587224543472863"/>
          <c:y val="8.5066779627230166E-2"/>
          <c:w val="0.13098872278552576"/>
          <c:h val="0.425125749077612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C12EA-D968-48F9-B0DE-B4E93531501D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BBBCD-4CAF-4A74-8026-97BA71C8C8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1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BBBCD-4CAF-4A74-8026-97BA71C8C871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57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19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5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8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3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6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6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0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16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2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F9302-4A16-4612-A4EA-FEEAD76936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2" descr="G:\World Class Images\Swartdog Title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6254" y="6390836"/>
            <a:ext cx="2714625" cy="280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435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usfirst.org/roboticsprograms/frc/blog-myRIO-Expansion-Port-Whats-the-Dea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037" y="1825625"/>
            <a:ext cx="7772400" cy="2202912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2015 FRC </a:t>
            </a:r>
            <a:br>
              <a:rPr lang="en-US" sz="6000" dirty="0" smtClean="0"/>
            </a:br>
            <a:r>
              <a:rPr lang="en-US" sz="6000" dirty="0" smtClean="0"/>
              <a:t>Control System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72252" y="3933646"/>
            <a:ext cx="432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101010 = MOL = DUK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6397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Power Converter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0962" name="AutoShape 2" descr="12V-5V Power Conver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964" name="AutoShape 4" descr="12V-5V Power Conver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8610" y="2197766"/>
            <a:ext cx="3031081" cy="239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48117" y="1238596"/>
            <a:ext cx="1372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12v –to-5v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Voltage Regulator 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1986" name="AutoShape 2" descr="Voltage Regulator Modu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88" name="AutoShape 4" descr="https://wpilib.screenstepslive.com/s/4485/m/24166/l/144968-2015-frc-control-system-hardware-overview/show_image?image_id=46158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6" name="AutoShape 2" descr="https://wpilib.screenstepslive.com/s/4485/m/24166/l/144968-2015-frc-control-system-hardware-overview/show_image?image_id=46158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8" name="AutoShape 4" descr="Pneumatics Control Modu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Voltage Regulator Mod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7815" y="2360295"/>
            <a:ext cx="3165288" cy="29533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48116" y="1573876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12v Power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26313" y="1880526"/>
            <a:ext cx="62807" cy="71027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45316" y="2965796"/>
            <a:ext cx="137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Radio Power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014720" y="3120046"/>
            <a:ext cx="739834" cy="1311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24996" y="3544916"/>
            <a:ext cx="171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Camera Power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035040" y="3627120"/>
            <a:ext cx="668714" cy="9236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7236" y="3158836"/>
            <a:ext cx="171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 Circuits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6276" y="4235796"/>
            <a:ext cx="171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 Circuits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045200" y="4236720"/>
            <a:ext cx="749994" cy="18380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172394" y="3333406"/>
            <a:ext cx="601286" cy="7019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948874" y="3465486"/>
            <a:ext cx="845126" cy="65947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Weidmuller LSF Connectors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6626" name="Picture 2" descr="http://catalog.weidmueller.com/groups/14734900009999.jpg;jsessionid=1A9F568A83FECEC10AC262AE59AE5E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351280"/>
            <a:ext cx="2326640" cy="232664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8480" y="3665200"/>
            <a:ext cx="81483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For best results: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Wire should be 16AWG to 24AWG (consult rules to verify required gauges for power wiring)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Wire ends should be stripped approximately 5/16“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To insert or remove the wire, press down on the corresponding "button" to open the terminal</a:t>
            </a:r>
          </a:p>
          <a:p>
            <a:endParaRPr lang="en-US" sz="1600" dirty="0" smtClean="0"/>
          </a:p>
          <a:p>
            <a:r>
              <a:rPr lang="en-US" sz="1600" b="1" dirty="0" smtClean="0"/>
              <a:t>After making the connection check to be sure that it is clean and secure: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Verify that there are no "whiskers" outside the connector that may cause a short circuit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Tug on the wire to verify that it is seated fully. If the wire comes out and is the correct gauge it     </a:t>
            </a:r>
          </a:p>
          <a:p>
            <a:r>
              <a:rPr lang="en-US" sz="1600" dirty="0" smtClean="0"/>
              <a:t>   needs to be inserted further and/or stripped back further.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System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6627" name="Picture 3" descr="C:\Robotics\2015\RoboRio Beta\Documents\cRIO RoboRI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73" y="1384935"/>
            <a:ext cx="8211019" cy="4406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System Comparison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7650" name="Picture 2" descr="C:\Robotics\2015\RoboRio Beta\Documents\cRIO RoboRI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832" y="819785"/>
            <a:ext cx="7989888" cy="429895"/>
          </a:xfrm>
          <a:prstGeom prst="rect">
            <a:avLst/>
          </a:prstGeom>
          <a:noFill/>
        </p:spPr>
      </p:pic>
      <p:pic>
        <p:nvPicPr>
          <p:cNvPr id="27651" name="Picture 3" descr="C:\Robotics\2015\RoboRio Beta\Documents\cRIO RoboRIO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993" y="1238568"/>
            <a:ext cx="7979727" cy="4958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RoboRIO Imaging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0003" y="1430189"/>
            <a:ext cx="5106613" cy="328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725" y="1436943"/>
            <a:ext cx="3409141" cy="448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RoboRIO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2480" y="1188720"/>
            <a:ext cx="853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mDNS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1198880"/>
            <a:ext cx="663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Multicast Domain Name System (mDNS) is a system which allows for resolution of host names to IP addresses on small networks with no dedicated name server.            (</a:t>
            </a:r>
            <a:r>
              <a:rPr lang="en-US" dirty="0" err="1" smtClean="0"/>
              <a:t>roboRIO-TEAM.local</a:t>
            </a:r>
            <a:r>
              <a:rPr lang="en-US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3393440"/>
            <a:ext cx="853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USB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49120" y="3403600"/>
            <a:ext cx="663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using the USB interface, no setup is required.  The roboRIO driver will automatically configure the IP address of your computer and the roboRIO.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000" y="4378960"/>
            <a:ext cx="111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Wireless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79600" y="4399280"/>
            <a:ext cx="6634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2015 Bridge Configuration Utility will enable the DHCP (Dynamic Host Configuration Protocol) service on the DAP radio when in AP mode.  The bridge is configured with a 10.TE.AM.1 IP address and will hand out DHCP addresses from 10.TE.AM.20 to 10.TE.AM.199.  </a:t>
            </a:r>
          </a:p>
          <a:p>
            <a:r>
              <a:rPr lang="en-US" dirty="0" smtClean="0"/>
              <a:t>When the DAP radio is in bridge mode at competitions, the FMS will be the  DHCP server.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59280" y="2141756"/>
            <a:ext cx="663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FRC Driver Station, LabVIEW, and the Eclipse plugins for C++ and Java are all programmed to discover your roboRIO using mDNS protocol.  This means the roboRIO can be detected regardless of the interface or IP being used.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Configuration Utility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0251" y="1224950"/>
            <a:ext cx="5475448" cy="489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78"/>
            <a:ext cx="8229600" cy="1143000"/>
          </a:xfrm>
        </p:spPr>
        <p:txBody>
          <a:bodyPr/>
          <a:lstStyle/>
          <a:p>
            <a:r>
              <a:rPr lang="en-US" dirty="0" smtClean="0"/>
              <a:t>RoboRIO Web Dashboard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6455" y="646797"/>
            <a:ext cx="5784388" cy="570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RoboRIO Web Dashboard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960" y="1385949"/>
            <a:ext cx="6842760" cy="425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Power Distribution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780" y="1858528"/>
            <a:ext cx="5495726" cy="354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204363" y="2697018"/>
            <a:ext cx="115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+ 12 Volts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78255" y="3694546"/>
            <a:ext cx="99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-12 Volts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6520873" y="2697019"/>
            <a:ext cx="683490" cy="18466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622473" y="3902303"/>
            <a:ext cx="632692" cy="217115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86777" y="1401157"/>
            <a:ext cx="173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(4)</a:t>
            </a:r>
          </a:p>
          <a:p>
            <a:r>
              <a:rPr lang="en-US" dirty="0" smtClean="0"/>
              <a:t>40 amp Circuits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88079" y="5081447"/>
            <a:ext cx="1633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40 amp Circuits</a:t>
            </a:r>
          </a:p>
          <a:p>
            <a:pPr algn="ctr"/>
            <a:r>
              <a:rPr lang="en-US" dirty="0" smtClean="0"/>
              <a:t>(4)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8456" y="1422922"/>
            <a:ext cx="1957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(6)</a:t>
            </a:r>
          </a:p>
          <a:p>
            <a:r>
              <a:rPr lang="en-US" dirty="0" smtClean="0"/>
              <a:t>20/30 amp Circuits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21884" y="5093454"/>
            <a:ext cx="1957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20/30 amp Circuits</a:t>
            </a:r>
          </a:p>
          <a:p>
            <a:pPr algn="ctr"/>
            <a:r>
              <a:rPr lang="en-US" dirty="0" smtClean="0"/>
              <a:t>(6)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7237" y="1847273"/>
            <a:ext cx="135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12 Volt</a:t>
            </a:r>
          </a:p>
          <a:p>
            <a:pPr algn="ctr"/>
            <a:r>
              <a:rPr lang="en-US" sz="1400" dirty="0" smtClean="0"/>
              <a:t>(DAP Bridge)</a:t>
            </a:r>
            <a:endParaRPr lang="en-US" sz="14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560945" y="2096655"/>
            <a:ext cx="738909" cy="64654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32690" y="4306562"/>
            <a:ext cx="863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 Volt</a:t>
            </a:r>
          </a:p>
          <a:p>
            <a:r>
              <a:rPr lang="en-US" sz="1400" dirty="0" smtClean="0"/>
              <a:t>(Camera)</a:t>
            </a:r>
            <a:endParaRPr lang="en-US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348509" y="4082473"/>
            <a:ext cx="951346" cy="4248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9599" y="3186545"/>
            <a:ext cx="877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 Volt</a:t>
            </a:r>
          </a:p>
          <a:p>
            <a:r>
              <a:rPr lang="en-US" sz="1400" dirty="0" smtClean="0"/>
              <a:t>(cRIO)</a:t>
            </a:r>
            <a:endParaRPr lang="en-US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408546" y="3435927"/>
            <a:ext cx="863599" cy="461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30160" y="1290928"/>
            <a:ext cx="1419513" cy="120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36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RoboRIO Web Dashboard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120" y="1284168"/>
            <a:ext cx="6710680" cy="492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RoboRIO Web Dashboard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600" y="1284168"/>
            <a:ext cx="6670040" cy="482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Driver Station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" y="2463859"/>
            <a:ext cx="7350760" cy="1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57316" y="1594196"/>
            <a:ext cx="79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ViewMenu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9556" y="1563716"/>
            <a:ext cx="1230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PC: Battery  </a:t>
            </a:r>
          </a:p>
          <a:p>
            <a:r>
              <a:rPr lang="en-US" dirty="0" smtClean="0"/>
              <a:t>       CPU 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37396" y="1584036"/>
            <a:ext cx="166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Battery Voltage</a:t>
            </a:r>
          </a:p>
          <a:p>
            <a:pPr algn="ctr"/>
            <a:r>
              <a:rPr lang="en-US" dirty="0" smtClean="0"/>
              <a:t>Chart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0596" y="1584036"/>
            <a:ext cx="79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Log</a:t>
            </a:r>
          </a:p>
          <a:p>
            <a:r>
              <a:rPr lang="en-US" dirty="0" smtClean="0"/>
              <a:t>Menu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85520" y="2174240"/>
            <a:ext cx="538480" cy="53848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80080" y="2153920"/>
            <a:ext cx="10160" cy="92456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389120" y="2153920"/>
            <a:ext cx="701040" cy="8026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437120" y="2174240"/>
            <a:ext cx="386080" cy="77216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78116" y="4469476"/>
            <a:ext cx="1372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Operation</a:t>
            </a:r>
          </a:p>
          <a:p>
            <a:r>
              <a:rPr lang="en-US" dirty="0" smtClean="0"/>
              <a:t>Diagnostics</a:t>
            </a:r>
          </a:p>
          <a:p>
            <a:r>
              <a:rPr lang="en-US" dirty="0" smtClean="0"/>
              <a:t>Settings</a:t>
            </a:r>
          </a:p>
          <a:p>
            <a:r>
              <a:rPr lang="en-US" dirty="0" smtClean="0"/>
              <a:t>USB</a:t>
            </a:r>
          </a:p>
          <a:p>
            <a:r>
              <a:rPr lang="en-US" dirty="0" smtClean="0"/>
              <a:t>CAN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1046480" y="2875280"/>
            <a:ext cx="1442720" cy="17576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026160" y="3119120"/>
            <a:ext cx="1473200" cy="177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036320" y="3403600"/>
            <a:ext cx="1473200" cy="177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036320" y="3667760"/>
            <a:ext cx="1483360" cy="18186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036320" y="3952240"/>
            <a:ext cx="1483360" cy="17983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50196" y="4560916"/>
            <a:ext cx="1372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Messages</a:t>
            </a:r>
          </a:p>
          <a:p>
            <a:r>
              <a:rPr lang="en-US" dirty="0" smtClean="0"/>
              <a:t>Charts</a:t>
            </a:r>
          </a:p>
          <a:p>
            <a:r>
              <a:rPr lang="en-US" dirty="0" smtClean="0"/>
              <a:t>Both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238240" y="3149600"/>
            <a:ext cx="1503680" cy="16052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248400" y="3535680"/>
            <a:ext cx="1493520" cy="1463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258560" y="3901440"/>
            <a:ext cx="1473200" cy="13512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952836" y="2132676"/>
            <a:ext cx="127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Messages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77076" y="2142836"/>
            <a:ext cx="127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Driver Station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59"/>
            <a:ext cx="7696200" cy="184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" y="3662739"/>
            <a:ext cx="7696200" cy="185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45476" y="5617556"/>
            <a:ext cx="91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Reboot</a:t>
            </a:r>
          </a:p>
          <a:p>
            <a:r>
              <a:rPr lang="en-US" dirty="0" smtClean="0"/>
              <a:t>Restart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275840" y="5151120"/>
            <a:ext cx="670560" cy="7620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66196" y="1106516"/>
            <a:ext cx="97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Chart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8196" y="3341716"/>
            <a:ext cx="2215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Messages + Chart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7716" y="1106516"/>
            <a:ext cx="127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Operation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8036" y="3341716"/>
            <a:ext cx="145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Diagnostics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Driver Station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120" y="1427539"/>
            <a:ext cx="7655560" cy="191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66196" y="1086196"/>
            <a:ext cx="1240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Messages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7716" y="1086196"/>
            <a:ext cx="127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Settings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355" y="3746328"/>
            <a:ext cx="7706360" cy="192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57636" y="3412836"/>
            <a:ext cx="1230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Messages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10756" y="3412836"/>
            <a:ext cx="73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USB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2574" y="5965372"/>
            <a:ext cx="138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 - Joysticks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682885" y="5262664"/>
            <a:ext cx="58366" cy="68093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86844" y="5952404"/>
            <a:ext cx="1897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for Joystick Axes and Buttons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307404" y="5369668"/>
            <a:ext cx="113490" cy="62905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 Deleted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1518979"/>
            <a:ext cx="7350760" cy="1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320" y="4114800"/>
            <a:ext cx="7319734" cy="169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542116" y="3494116"/>
            <a:ext cx="196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User Messages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80789" y="3161558"/>
            <a:ext cx="163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eStop Robotics:  CCI</a:t>
            </a:r>
            <a:r>
              <a:rPr lang="en-US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5179" y="3492665"/>
            <a:ext cx="127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Kinect</a:t>
            </a: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>
            <a:off x="2110641" y="3861997"/>
            <a:ext cx="1831439" cy="106560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22240" y="3830320"/>
            <a:ext cx="914400" cy="53848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827520" y="3860800"/>
            <a:ext cx="467360" cy="118872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ustom Control Interface - CC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2777" y="3483437"/>
            <a:ext cx="783765" cy="58882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682836" y="3488303"/>
            <a:ext cx="163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Cypress I/O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Station Log Viewer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840" y="1345910"/>
            <a:ext cx="7401560" cy="467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Installed PDP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6" name="93D00017-1CB2-4AC3-B094-C515EE5069F5" descr="2BF481CC-1C1C-419B-804A-469AD6F50910@cf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09" y="1224980"/>
            <a:ext cx="7291092" cy="486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Installed RoboRIO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050" name="BC3CB1B8-1235-4BC5-9E46-D481D6274A61" descr="85F98E82-E038-48ED-B44E-F41DEC14EB97@cf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493" y="1267838"/>
            <a:ext cx="7174150" cy="478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PDP Data Charting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30741" y="1284051"/>
          <a:ext cx="8677072" cy="5097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7650" y="6400800"/>
            <a:ext cx="1731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 hz Capture Rate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2015 Power Distribution Panel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Power Distribution Pa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860686" y="746057"/>
            <a:ext cx="3666153" cy="58524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3097" y="1248757"/>
            <a:ext cx="173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(4)</a:t>
            </a:r>
          </a:p>
          <a:p>
            <a:r>
              <a:rPr lang="en-US" dirty="0" smtClean="0"/>
              <a:t>40 amp Circuits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3897" y="5485477"/>
            <a:ext cx="173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amp Circuits</a:t>
            </a:r>
          </a:p>
          <a:p>
            <a:pPr algn="ctr"/>
            <a:r>
              <a:rPr lang="en-US" dirty="0" smtClean="0"/>
              <a:t>(4)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1416" y="1240042"/>
            <a:ext cx="1957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(4)</a:t>
            </a:r>
          </a:p>
          <a:p>
            <a:r>
              <a:rPr lang="en-US" dirty="0" smtClean="0"/>
              <a:t>20/30 amp Circuits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0776" y="5476762"/>
            <a:ext cx="1957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20/30 amp Circuits</a:t>
            </a:r>
          </a:p>
          <a:p>
            <a:pPr algn="ctr"/>
            <a:r>
              <a:rPr lang="en-US" dirty="0" smtClean="0"/>
              <a:t>(4)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923" y="3824778"/>
            <a:ext cx="115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+ 12 Volts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74495" y="4578466"/>
            <a:ext cx="99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-12 Volts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79295" y="1540626"/>
            <a:ext cx="5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223760" y="1788160"/>
            <a:ext cx="751841" cy="52832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7855" y="4314306"/>
            <a:ext cx="103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RoboRIO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310641" y="3931920"/>
            <a:ext cx="568959" cy="44704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0255" y="3450706"/>
            <a:ext cx="70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30415" y="2668386"/>
            <a:ext cx="70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VRM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046481" y="3637280"/>
            <a:ext cx="873759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46481" y="2854960"/>
            <a:ext cx="843279" cy="53848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1920" y="2926080"/>
            <a:ext cx="1148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Voltage Regulator Module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" y="3677920"/>
            <a:ext cx="1148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Pneumatic Control Module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PDP Charting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59026" y="1147864"/>
          <a:ext cx="8845826" cy="5093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7650" y="6400800"/>
            <a:ext cx="1731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 hz Capture Rate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PDP Charting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88486" y="1177046"/>
          <a:ext cx="8515046" cy="5252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360"/>
            <a:ext cx="8229600" cy="4927070"/>
          </a:xfrm>
        </p:spPr>
        <p:txBody>
          <a:bodyPr>
            <a:noAutofit/>
          </a:bodyPr>
          <a:lstStyle/>
          <a:p>
            <a:r>
              <a:rPr lang="en-US" sz="2000" dirty="0" smtClean="0"/>
              <a:t>Zero-based input/output channel numbering</a:t>
            </a:r>
          </a:p>
          <a:p>
            <a:r>
              <a:rPr lang="en-US" sz="2000" dirty="0" smtClean="0"/>
              <a:t>Class:  +Additions, -Deletions, *Changes:  (C++ and Java)</a:t>
            </a:r>
          </a:p>
          <a:p>
            <a:pPr>
              <a:buNone/>
            </a:pPr>
            <a:r>
              <a:rPr lang="en-US" sz="1600" dirty="0" smtClean="0"/>
              <a:t> 	+BuiltInAccelerometer      	-AnalogModule		*AnalogAccelerometer</a:t>
            </a:r>
          </a:p>
          <a:p>
            <a:pPr>
              <a:buNone/>
            </a:pPr>
            <a:r>
              <a:rPr lang="en-US" sz="1600" dirty="0" smtClean="0"/>
              <a:t>    	+PowerDistributionPanel	-DigitalModule		*AnalogInput</a:t>
            </a:r>
          </a:p>
          <a:p>
            <a:pPr>
              <a:buNone/>
            </a:pPr>
            <a:r>
              <a:rPr lang="en-US" sz="1600" dirty="0" smtClean="0"/>
              <a:t>	+AnalogOutput		-DriverStationEnhancedIO	*Compressor</a:t>
            </a:r>
          </a:p>
          <a:p>
            <a:pPr>
              <a:buNone/>
            </a:pPr>
            <a:r>
              <a:rPr lang="en-US" sz="1600" dirty="0" smtClean="0"/>
              <a:t>				-DriverStationLCD		*IterativeRobot (No SetPeriod)</a:t>
            </a:r>
          </a:p>
          <a:p>
            <a:pPr>
              <a:buNone/>
            </a:pPr>
            <a:r>
              <a:rPr lang="en-US" sz="1600" dirty="0" smtClean="0"/>
              <a:t>				-Kinect	</a:t>
            </a:r>
          </a:p>
          <a:p>
            <a:r>
              <a:rPr lang="en-US" sz="2000" dirty="0" smtClean="0"/>
              <a:t>Analog-to-Digital Convertor</a:t>
            </a:r>
          </a:p>
          <a:p>
            <a:pPr>
              <a:buNone/>
            </a:pPr>
            <a:r>
              <a:rPr lang="en-US" sz="1600" dirty="0" smtClean="0"/>
              <a:t>		cRIO:	   -10v to +10v	12-bit	0 - 1023 (at 5v)</a:t>
            </a:r>
          </a:p>
          <a:p>
            <a:pPr>
              <a:buNone/>
            </a:pPr>
            <a:r>
              <a:rPr lang="en-US" sz="1600" dirty="0" smtClean="0"/>
              <a:t>		roboRIO:          0 to +5v	12-bit	0 - 4095	</a:t>
            </a:r>
          </a:p>
          <a:p>
            <a:r>
              <a:rPr lang="en-US" sz="2000" dirty="0" smtClean="0"/>
              <a:t>Brownout Protection</a:t>
            </a:r>
          </a:p>
          <a:p>
            <a:pPr>
              <a:buNone/>
            </a:pPr>
            <a:r>
              <a:rPr lang="en-US" sz="1600" dirty="0" smtClean="0"/>
              <a:t>		PWM outputs disabled when voltage drops below 6.50v   (Restored at 7.50v)</a:t>
            </a:r>
          </a:p>
          <a:p>
            <a:pPr>
              <a:buNone/>
            </a:pPr>
            <a:r>
              <a:rPr lang="en-US" sz="1600" dirty="0" smtClean="0"/>
              <a:t>   		DIO power turned off when voltage drops below 6.25v	    (Restored at 6.60v)</a:t>
            </a:r>
          </a:p>
          <a:p>
            <a:r>
              <a:rPr lang="en-US" sz="2000" dirty="0" smtClean="0"/>
              <a:t>Eclipse for C++ and Java Code Development</a:t>
            </a:r>
          </a:p>
          <a:p>
            <a:r>
              <a:rPr lang="en-US" sz="2000" dirty="0" smtClean="0"/>
              <a:t>RoboRIO mDNS:  roboRIO-team.local    (roboRIO-525.local)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Signal 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7106" name="Picture 2" descr="http://www.instructables.com/files/deriv/FLU/3HKH/H5ED7SOZ/FLU3HKHH5ED7SOZ.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997" y="2011815"/>
            <a:ext cx="2655978" cy="26559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41966" y="1550126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2014 Signals</a:t>
            </a:r>
            <a:endParaRPr lang="en-US" sz="2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837612" y="3714205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2015 Signals</a:t>
            </a:r>
            <a:endParaRPr lang="en-US" sz="2400" u="sng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116580" y="2049099"/>
          <a:ext cx="5105400" cy="1453515"/>
        </p:xfrm>
        <a:graphic>
          <a:graphicData uri="http://schemas.openxmlformats.org/drawingml/2006/table">
            <a:tbl>
              <a:tblPr/>
              <a:tblGrid>
                <a:gridCol w="2717800"/>
                <a:gridCol w="2387600"/>
              </a:tblGrid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STATUS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CONDITION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OFF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Robot not booted 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Autonomous Enabled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ON with OFF blink every 1.5 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Teleop Enabled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ON 900 ms, OFF 900 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System Disabled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ON 200 ms, OFF 900 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Low Battery or No User Code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ON 200 ms, OFF 200 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System Error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142706" y="4212771"/>
          <a:ext cx="5105400" cy="853440"/>
        </p:xfrm>
        <a:graphic>
          <a:graphicData uri="http://schemas.openxmlformats.org/drawingml/2006/table">
            <a:tbl>
              <a:tblPr/>
              <a:tblGrid>
                <a:gridCol w="2717800"/>
                <a:gridCol w="2387600"/>
              </a:tblGrid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STATUS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CONDITION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OFF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Robot Off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Robot Disabled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BLINKING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Robot Enabled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2014 NI 4-Slot cRIO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7479" y="1844603"/>
            <a:ext cx="4515139" cy="284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8073" y="3814619"/>
            <a:ext cx="153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24v DC Power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87418" y="4008522"/>
            <a:ext cx="849746" cy="6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2727" y="2641599"/>
            <a:ext cx="1145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Serial Port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833418" y="2821649"/>
            <a:ext cx="1039091" cy="34642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84219" y="4895272"/>
            <a:ext cx="148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Ethernet Port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flipV="1">
            <a:off x="2627746" y="4082474"/>
            <a:ext cx="1029854" cy="81279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30764" y="1690255"/>
            <a:ext cx="164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Analog Module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348181" y="2027322"/>
            <a:ext cx="1584037" cy="111304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25818" y="5144655"/>
            <a:ext cx="159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</a:t>
            </a:r>
            <a:r>
              <a:rPr lang="en-US" sz="1600" dirty="0" smtClean="0"/>
              <a:t>Module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260109" y="4137891"/>
            <a:ext cx="106218" cy="98361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04000" y="1736436"/>
            <a:ext cx="18010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Solenoid Module</a:t>
            </a:r>
          </a:p>
          <a:p>
            <a:r>
              <a:rPr lang="en-US" sz="1200" dirty="0" smtClean="0"/>
              <a:t>        </a:t>
            </a:r>
            <a:r>
              <a:rPr lang="en-US" sz="1600" dirty="0" smtClean="0"/>
              <a:t>(Optional)</a:t>
            </a:r>
            <a:endParaRPr lang="en-US" sz="16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929745" y="2119686"/>
            <a:ext cx="928255" cy="10391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899566" y="3602182"/>
            <a:ext cx="1958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Optional:</a:t>
            </a:r>
          </a:p>
          <a:p>
            <a:r>
              <a:rPr lang="en-US" dirty="0" smtClean="0"/>
              <a:t>   Analog Module</a:t>
            </a:r>
          </a:p>
          <a:p>
            <a:r>
              <a:rPr lang="en-US" dirty="0" smtClean="0"/>
              <a:t>   Digital Module</a:t>
            </a:r>
          </a:p>
          <a:p>
            <a:r>
              <a:rPr lang="en-US" dirty="0" smtClean="0"/>
              <a:t>   Solenoid Module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6234545" y="3537529"/>
            <a:ext cx="655782" cy="20319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0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Side Car – Analog Breakout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729" y="1702379"/>
            <a:ext cx="3990512" cy="251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82837" y="1219200"/>
            <a:ext cx="1801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37-pin Connector</a:t>
            </a:r>
          </a:p>
          <a:p>
            <a:r>
              <a:rPr lang="en-US" sz="1400" dirty="0" smtClean="0"/>
              <a:t> (cRIO Digital Module)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 flipH="1">
            <a:off x="4704080" y="1773198"/>
            <a:ext cx="879302" cy="87856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25287" y="1191490"/>
            <a:ext cx="241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sz="1600" dirty="0" smtClean="0"/>
              <a:t>PWM Outputs (10)</a:t>
            </a:r>
          </a:p>
          <a:p>
            <a:r>
              <a:rPr lang="en-US" sz="1400" dirty="0" smtClean="0"/>
              <a:t>(Motor Controllers and Servos)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00400" y="1737360"/>
            <a:ext cx="0" cy="33528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9899" y="1476896"/>
            <a:ext cx="1153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12v Power</a:t>
            </a:r>
          </a:p>
          <a:p>
            <a:r>
              <a:rPr lang="en-US" sz="1600" dirty="0" smtClean="0"/>
              <a:t>    Input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107440" y="1828800"/>
            <a:ext cx="660400" cy="6502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98619" y="4424218"/>
            <a:ext cx="2362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Digital Input/Output (14)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728720" y="3870960"/>
            <a:ext cx="0" cy="558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06452" y="4748415"/>
            <a:ext cx="163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/>
              <a:t>Relay Output (8)</a:t>
            </a:r>
          </a:p>
        </p:txBody>
      </p:sp>
      <p:cxnSp>
        <p:nvCxnSpPr>
          <p:cNvPr id="31" name="Straight Arrow Connector 30"/>
          <p:cNvCxnSpPr>
            <a:stCxn id="29" idx="0"/>
          </p:cNvCxnSpPr>
          <p:nvPr/>
        </p:nvCxnSpPr>
        <p:spPr>
          <a:xfrm flipV="1">
            <a:off x="2322946" y="3860800"/>
            <a:ext cx="338974" cy="88761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43164" y="3214255"/>
            <a:ext cx="118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Relay Status</a:t>
            </a:r>
          </a:p>
          <a:p>
            <a:r>
              <a:rPr lang="en-US" sz="1600" dirty="0" smtClean="0"/>
              <a:t>      LEDs</a:t>
            </a:r>
            <a:endParaRPr lang="en-US" sz="16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1076960" y="3484880"/>
            <a:ext cx="1442720" cy="7112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7979" y="4087091"/>
            <a:ext cx="1417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   I2C  Header and Connector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229360" y="3657600"/>
            <a:ext cx="751840" cy="4978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0269" y="2429164"/>
            <a:ext cx="1252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Robot Signal</a:t>
            </a:r>
          </a:p>
          <a:p>
            <a:r>
              <a:rPr lang="en-US" sz="1600" dirty="0" smtClean="0"/>
              <a:t>       Light</a:t>
            </a:r>
            <a:endParaRPr lang="en-US" sz="16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168400" y="2753360"/>
            <a:ext cx="467360" cy="1016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8928" y="3235182"/>
            <a:ext cx="2769170" cy="20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4" descr="http://a248.e.akamai.net/origin-cdn.volusion.com/vyfsn.knvgw/v/vspfiles/photos/am-0296-2.jpg?13457230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979150" y="2521778"/>
            <a:ext cx="1194327" cy="1103376"/>
          </a:xfrm>
          <a:prstGeom prst="rect">
            <a:avLst/>
          </a:prstGeom>
          <a:noFill/>
        </p:spPr>
      </p:pic>
      <p:cxnSp>
        <p:nvCxnSpPr>
          <p:cNvPr id="53" name="Straight Arrow Connector 52"/>
          <p:cNvCxnSpPr/>
          <p:nvPr/>
        </p:nvCxnSpPr>
        <p:spPr>
          <a:xfrm flipH="1">
            <a:off x="7040880" y="3271520"/>
            <a:ext cx="274320" cy="57912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934037" y="2061556"/>
            <a:ext cx="1067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12v Power</a:t>
            </a:r>
          </a:p>
          <a:p>
            <a:r>
              <a:rPr lang="en-US" sz="1600" dirty="0" smtClean="0"/>
              <a:t>    Input</a:t>
            </a:r>
            <a:endParaRPr lang="en-US" sz="1600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7863840" y="2438400"/>
            <a:ext cx="284481" cy="43688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986549" y="2354581"/>
            <a:ext cx="1633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Analog Inputs (8)</a:t>
            </a:r>
          </a:p>
        </p:txBody>
      </p:sp>
      <p:cxnSp>
        <p:nvCxnSpPr>
          <p:cNvPr id="60" name="Straight Arrow Connector 59"/>
          <p:cNvCxnSpPr>
            <a:stCxn id="59" idx="2"/>
          </p:cNvCxnSpPr>
          <p:nvPr/>
        </p:nvCxnSpPr>
        <p:spPr>
          <a:xfrm flipH="1">
            <a:off x="6644640" y="2693135"/>
            <a:ext cx="158866" cy="99494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066771" y="5088313"/>
            <a:ext cx="1865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Connector (DB25)</a:t>
            </a:r>
          </a:p>
          <a:p>
            <a:pPr algn="ctr"/>
            <a:r>
              <a:rPr lang="en-US" sz="1600" dirty="0" smtClean="0"/>
              <a:t> (</a:t>
            </a:r>
            <a:r>
              <a:rPr lang="en-US" sz="1400" dirty="0" smtClean="0"/>
              <a:t>cRIO Analog Module)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5334000" y="4805680"/>
            <a:ext cx="1056640" cy="29464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000635" y="5070261"/>
            <a:ext cx="3008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12-bit ADC with range of -10 to +10 Vdc</a:t>
            </a:r>
          </a:p>
          <a:p>
            <a:r>
              <a:rPr lang="en-US" sz="1200" dirty="0" smtClean="0"/>
              <a:t>(With 0 -5 Vdc input ADC counts = 0 to 1023)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116021" y="2860502"/>
            <a:ext cx="1477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Battery Voltage</a:t>
            </a:r>
          </a:p>
          <a:p>
            <a:r>
              <a:rPr lang="en-US" sz="1600" dirty="0" smtClean="0"/>
              <a:t>       Jumper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5750560" y="3403600"/>
            <a:ext cx="223520" cy="457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8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60642"/>
            <a:ext cx="8229600" cy="1143000"/>
          </a:xfrm>
        </p:spPr>
        <p:txBody>
          <a:bodyPr/>
          <a:lstStyle/>
          <a:p>
            <a:r>
              <a:rPr lang="en-US" dirty="0" smtClean="0"/>
              <a:t>2015 NI RoboRIO</a:t>
            </a:r>
            <a:endParaRPr lang="en-US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199" y="863601"/>
            <a:ext cx="5501875" cy="541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82880" y="5090160"/>
            <a:ext cx="218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CAN = Controller Area Network</a:t>
            </a:r>
          </a:p>
          <a:p>
            <a:r>
              <a:rPr lang="en-US" sz="1200" dirty="0" smtClean="0"/>
              <a:t>DIO = Digital Input / Output</a:t>
            </a:r>
          </a:p>
          <a:p>
            <a:r>
              <a:rPr lang="en-US" sz="1200" dirty="0" smtClean="0"/>
              <a:t>I2C = Inter-Integrated Circuit</a:t>
            </a:r>
          </a:p>
          <a:p>
            <a:r>
              <a:rPr lang="en-US" sz="1200" dirty="0" smtClean="0"/>
              <a:t>MXP = myRIO Expansion Port</a:t>
            </a:r>
          </a:p>
          <a:p>
            <a:r>
              <a:rPr lang="en-US" sz="1200" dirty="0" smtClean="0"/>
              <a:t>PWM = Pulse Width Modulation</a:t>
            </a:r>
          </a:p>
          <a:p>
            <a:r>
              <a:rPr lang="en-US" sz="1200" dirty="0" smtClean="0"/>
              <a:t>RS232 = Serial Port Standard</a:t>
            </a:r>
          </a:p>
          <a:p>
            <a:r>
              <a:rPr lang="en-US" sz="1200" dirty="0" smtClean="0"/>
              <a:t>RSL = Robot Signal Light</a:t>
            </a:r>
          </a:p>
          <a:p>
            <a:r>
              <a:rPr lang="en-US" sz="1200" dirty="0" smtClean="0"/>
              <a:t>SPI  = Serial Peripheral Interface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152996" y="954116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12v Power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2996" y="761076"/>
            <a:ext cx="83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USB Device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9557" y="974436"/>
            <a:ext cx="99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Ethernet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8117" y="964276"/>
            <a:ext cx="488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51872" y="602800"/>
            <a:ext cx="125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Status LEDs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97269" y="4320582"/>
            <a:ext cx="114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PWM (10)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6837" y="1655156"/>
            <a:ext cx="7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7957" y="2122516"/>
            <a:ext cx="47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I2C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17" y="2600036"/>
            <a:ext cx="84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RS-232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2837" y="3250276"/>
            <a:ext cx="114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DIO (10)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74277" y="5790276"/>
            <a:ext cx="144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Analog IN (4)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477" y="5790276"/>
            <a:ext cx="114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Relay (4)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93077" y="5790276"/>
            <a:ext cx="7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RSL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214553" y="5476240"/>
            <a:ext cx="12007" cy="35652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212080" y="5476240"/>
            <a:ext cx="38794" cy="38700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714310" y="4162698"/>
            <a:ext cx="635396" cy="34029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849120" y="3454400"/>
            <a:ext cx="833120" cy="6096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765993" y="2743200"/>
            <a:ext cx="967047" cy="2124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74553" y="2286926"/>
            <a:ext cx="1068647" cy="1311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664393" y="1839886"/>
            <a:ext cx="1058487" cy="1819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731193" y="1260766"/>
            <a:ext cx="611447" cy="3343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765040" y="1351280"/>
            <a:ext cx="40640" cy="4470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911600" y="1361440"/>
            <a:ext cx="142240" cy="28448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374640" y="1270000"/>
            <a:ext cx="71120" cy="457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065520" y="1240446"/>
            <a:ext cx="282633" cy="40547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" idx="1"/>
          </p:cNvCxnSpPr>
          <p:nvPr/>
        </p:nvCxnSpPr>
        <p:spPr>
          <a:xfrm flipH="1">
            <a:off x="6540137" y="787466"/>
            <a:ext cx="711735" cy="105004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046153" y="5476240"/>
            <a:ext cx="194887" cy="36668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266276" y="761076"/>
            <a:ext cx="83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USB  Host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35397" y="4022436"/>
            <a:ext cx="70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MXP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645920" y="4185920"/>
            <a:ext cx="2326640" cy="13208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252799" y="5661829"/>
            <a:ext cx="134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Pin Spacing = 0.1”</a:t>
            </a:r>
          </a:p>
          <a:p>
            <a:r>
              <a:rPr lang="en-US" sz="1200" dirty="0" smtClean="0"/>
              <a:t>I/O Spacing = 0.3”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02480" y="6055360"/>
            <a:ext cx="1863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12-bit ADC with 0-5v range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7239735" y="5195921"/>
            <a:ext cx="134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Dimensions:</a:t>
            </a:r>
          </a:p>
          <a:p>
            <a:pPr algn="ctr"/>
            <a:r>
              <a:rPr lang="en-US" sz="1200" dirty="0" smtClean="0"/>
              <a:t>5.7” x 5.6” x 1.3”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74264" y="904228"/>
            <a:ext cx="209586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Power:  Green=OK</a:t>
            </a:r>
          </a:p>
          <a:p>
            <a:r>
              <a:rPr lang="en-US" sz="1200" dirty="0" smtClean="0"/>
              <a:t>               Amber=Brownout</a:t>
            </a:r>
          </a:p>
          <a:p>
            <a:r>
              <a:rPr lang="en-US" sz="1200" dirty="0" smtClean="0"/>
              <a:t>                Red=Fault</a:t>
            </a:r>
          </a:p>
          <a:p>
            <a:r>
              <a:rPr lang="en-US" sz="1200" dirty="0" smtClean="0"/>
              <a:t>Status: On=Booting</a:t>
            </a:r>
          </a:p>
          <a:p>
            <a:r>
              <a:rPr lang="en-US" sz="1200" dirty="0" smtClean="0"/>
              <a:t>              Off=OK</a:t>
            </a:r>
          </a:p>
          <a:p>
            <a:r>
              <a:rPr lang="en-US" sz="1200" dirty="0" smtClean="0"/>
              <a:t>               Blinking=Error</a:t>
            </a:r>
          </a:p>
          <a:p>
            <a:r>
              <a:rPr lang="en-US" sz="1200" dirty="0" smtClean="0"/>
              <a:t>Radio: NA</a:t>
            </a:r>
          </a:p>
          <a:p>
            <a:r>
              <a:rPr lang="en-US" sz="1200" dirty="0" smtClean="0"/>
              <a:t>Comm: Off=None</a:t>
            </a:r>
          </a:p>
          <a:p>
            <a:r>
              <a:rPr lang="en-US" sz="1200" dirty="0" smtClean="0"/>
              <a:t>               Red Solid=No Code</a:t>
            </a:r>
          </a:p>
          <a:p>
            <a:r>
              <a:rPr lang="en-US" sz="1200" dirty="0" smtClean="0"/>
              <a:t>               Red Blink=E-Stop</a:t>
            </a:r>
          </a:p>
          <a:p>
            <a:r>
              <a:rPr lang="en-US" sz="1200" dirty="0" smtClean="0"/>
              <a:t>               Green Solid=OK</a:t>
            </a:r>
          </a:p>
          <a:p>
            <a:r>
              <a:rPr lang="en-US" sz="1200" dirty="0" smtClean="0"/>
              <a:t>Mode: Off= Disabled</a:t>
            </a:r>
          </a:p>
          <a:p>
            <a:r>
              <a:rPr lang="en-US" sz="1200" dirty="0" smtClean="0"/>
              <a:t>              Green=Autonomous</a:t>
            </a:r>
          </a:p>
          <a:p>
            <a:r>
              <a:rPr lang="en-US" sz="1200" dirty="0" smtClean="0"/>
              <a:t>               Amber=Teleop</a:t>
            </a:r>
          </a:p>
          <a:p>
            <a:r>
              <a:rPr lang="en-US" sz="1200" dirty="0" smtClean="0"/>
              <a:t>               Red=Test</a:t>
            </a:r>
          </a:p>
          <a:p>
            <a:r>
              <a:rPr lang="en-US" sz="1200" dirty="0" smtClean="0"/>
              <a:t>RSL: Off=Robot Off</a:t>
            </a:r>
          </a:p>
          <a:p>
            <a:r>
              <a:rPr lang="en-US" sz="1200" dirty="0" smtClean="0"/>
              <a:t>         On=Robot Disabled</a:t>
            </a:r>
          </a:p>
          <a:p>
            <a:r>
              <a:rPr lang="en-US" sz="1200" dirty="0" smtClean="0"/>
              <a:t>         Blinking=Robot Enabled</a:t>
            </a:r>
          </a:p>
          <a:p>
            <a:r>
              <a:rPr lang="en-US" sz="1200" dirty="0" smtClean="0"/>
              <a:t>                   	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311649" y="4757649"/>
            <a:ext cx="155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Accelerometer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6090249" y="4804913"/>
            <a:ext cx="1247955" cy="11789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RoboRIO MXP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21397" y="1238596"/>
            <a:ext cx="233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myRIO Expansion Port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89600" y="1960880"/>
            <a:ext cx="34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Shared:</a:t>
            </a:r>
          </a:p>
          <a:p>
            <a:r>
              <a:rPr lang="en-US" sz="1600" dirty="0" smtClean="0"/>
              <a:t>   10 - PWM Outputs </a:t>
            </a:r>
          </a:p>
          <a:p>
            <a:r>
              <a:rPr lang="en-US" sz="1600" dirty="0" smtClean="0"/>
              <a:t>        (Disabled when Robot is Disabled)</a:t>
            </a:r>
          </a:p>
          <a:p>
            <a:r>
              <a:rPr lang="en-US" sz="1600" dirty="0" smtClean="0"/>
              <a:t>   16 - DIO </a:t>
            </a:r>
          </a:p>
          <a:p>
            <a:r>
              <a:rPr lang="en-US" sz="1600" dirty="0" smtClean="0"/>
              <a:t>     1 - I2C Port</a:t>
            </a:r>
          </a:p>
          <a:p>
            <a:r>
              <a:rPr lang="en-US" sz="1600" dirty="0" smtClean="0"/>
              <a:t>     1 - SPI Port</a:t>
            </a:r>
          </a:p>
          <a:p>
            <a:endParaRPr lang="en-US" sz="1600" dirty="0" smtClean="0"/>
          </a:p>
          <a:p>
            <a:r>
              <a:rPr lang="en-US" sz="1600" dirty="0" smtClean="0"/>
              <a:t>4 - Analog Inputs</a:t>
            </a:r>
          </a:p>
          <a:p>
            <a:r>
              <a:rPr lang="en-US" sz="1600" dirty="0" smtClean="0"/>
              <a:t>2 - Analog Outputs</a:t>
            </a:r>
          </a:p>
          <a:p>
            <a:r>
              <a:rPr lang="en-US" sz="1600" dirty="0" smtClean="0"/>
              <a:t>1 - RS-232 Port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94080" y="5550612"/>
            <a:ext cx="7010400" cy="2474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174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88CC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http://www.usfirst.org/roboticsprograms/frc/blog-myRIO-Expansion-Port- Whats-the-Deal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147" name="Picture 3" descr="http://www.usfirst.org/sites/default/files/pictures/blog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735" y="1580164"/>
            <a:ext cx="5239385" cy="3792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2014 Pneumatics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83514" y="1549008"/>
            <a:ext cx="1500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12/24v Power</a:t>
            </a:r>
          </a:p>
          <a:p>
            <a:r>
              <a:rPr lang="en-US" dirty="0" smtClean="0"/>
              <a:t>    Input</a:t>
            </a:r>
            <a:endParaRPr lang="en-US" dirty="0"/>
          </a:p>
        </p:txBody>
      </p:sp>
      <p:pic>
        <p:nvPicPr>
          <p:cNvPr id="7" name="Picture 4" descr="http://a248.e.akamai.net/origin-cdn.volusion.com/vyfsn.knvgw/v/vspfiles/photos/am-0296-2.jpg?13457230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71353" y="1939981"/>
            <a:ext cx="1188553" cy="109804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35708" y="1653309"/>
            <a:ext cx="24476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Relay Outputs (8)</a:t>
            </a:r>
            <a:endParaRPr lang="en-US" sz="1400" dirty="0" smtClean="0"/>
          </a:p>
          <a:p>
            <a:r>
              <a:rPr lang="en-US" sz="1400" dirty="0" smtClean="0"/>
              <a:t>(Max current/channel = 0.75A)</a:t>
            </a:r>
          </a:p>
          <a:p>
            <a:r>
              <a:rPr lang="en-US" sz="1400" dirty="0" smtClean="0"/>
              <a:t>   (Maximum Total = 21W)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7292" y="2532703"/>
            <a:ext cx="2768871" cy="276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670490" y="1275468"/>
            <a:ext cx="3431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Solenoid Module &amp; Breakout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62541" y="1283988"/>
            <a:ext cx="1769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Spike Relay Digital Input</a:t>
            </a:r>
          </a:p>
        </p:txBody>
      </p:sp>
      <p:pic>
        <p:nvPicPr>
          <p:cNvPr id="22530" name="Picture 2" descr="http://team358.org/files/programming/ControlSystem2009-/SolenoidModu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481" y="2753504"/>
            <a:ext cx="3564810" cy="3487792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>
            <a:off x="1586906" y="2410144"/>
            <a:ext cx="477025" cy="88169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743200" y="2708366"/>
            <a:ext cx="383177" cy="4615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770811" y="1902823"/>
            <a:ext cx="335282" cy="37011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Pneumatics Control 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9938" name="Picture 2" descr="Pneumatics Control Mod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7015" y="2031682"/>
            <a:ext cx="2884213" cy="3454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61476" y="1299556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12v Power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17753" y="1596046"/>
            <a:ext cx="93287" cy="56803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57636" y="2549236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547360" y="2703486"/>
            <a:ext cx="729673" cy="22259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" idx="1"/>
          </p:cNvCxnSpPr>
          <p:nvPr/>
        </p:nvCxnSpPr>
        <p:spPr>
          <a:xfrm flipH="1" flipV="1">
            <a:off x="5527041" y="4114800"/>
            <a:ext cx="679795" cy="2118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06836" y="3951316"/>
            <a:ext cx="132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Solenoid (4)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4756" y="3930996"/>
            <a:ext cx="132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Solenoid (4)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235200" y="4084320"/>
            <a:ext cx="690880" cy="2032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8356" y="2955636"/>
            <a:ext cx="144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Compressor Relay Output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889760" y="3169920"/>
            <a:ext cx="995680" cy="1016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01716" y="2000596"/>
            <a:ext cx="1352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Pressure Switch Input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123440" y="2479040"/>
            <a:ext cx="75184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1072</Words>
  <Application>Microsoft Office PowerPoint</Application>
  <PresentationFormat>On-screen Show (4:3)</PresentationFormat>
  <Paragraphs>321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2015 FRC  Control System </vt:lpstr>
      <vt:lpstr>2014 Power Distribution Board</vt:lpstr>
      <vt:lpstr>2015 Power Distribution Panel</vt:lpstr>
      <vt:lpstr>2014 NI 4-Slot cRIO</vt:lpstr>
      <vt:lpstr>Digital Side Car – Analog Breakout</vt:lpstr>
      <vt:lpstr>2015 NI RoboRIO</vt:lpstr>
      <vt:lpstr>2015 RoboRIO MXP</vt:lpstr>
      <vt:lpstr>2014 Pneumatics</vt:lpstr>
      <vt:lpstr>2015 Pneumatics Control Module</vt:lpstr>
      <vt:lpstr>2014 Power Converter </vt:lpstr>
      <vt:lpstr>2015 Voltage Regulator Module</vt:lpstr>
      <vt:lpstr>Weidmuller LSF Connectors</vt:lpstr>
      <vt:lpstr>Control System Comparison</vt:lpstr>
      <vt:lpstr>Control System Comparison </vt:lpstr>
      <vt:lpstr>RoboRIO Imaging Tool</vt:lpstr>
      <vt:lpstr>RoboRIO Networking</vt:lpstr>
      <vt:lpstr>Bridge Configuration Utility</vt:lpstr>
      <vt:lpstr>RoboRIO Web Dashboard</vt:lpstr>
      <vt:lpstr>RoboRIO Web Dashboard</vt:lpstr>
      <vt:lpstr>RoboRIO Web Dashboard</vt:lpstr>
      <vt:lpstr>RoboRIO Web Dashboard</vt:lpstr>
      <vt:lpstr>2015 Driver Station</vt:lpstr>
      <vt:lpstr>2015 Driver Station</vt:lpstr>
      <vt:lpstr>2015 Driver Station</vt:lpstr>
      <vt:lpstr>DS Deleted Features</vt:lpstr>
      <vt:lpstr>Driver Station Log Viewer</vt:lpstr>
      <vt:lpstr>Installed PDP</vt:lpstr>
      <vt:lpstr>Installed RoboRIO</vt:lpstr>
      <vt:lpstr>PDP Data Charting</vt:lpstr>
      <vt:lpstr>PDP Charting</vt:lpstr>
      <vt:lpstr>PDP Charting</vt:lpstr>
      <vt:lpstr>Feature Changes</vt:lpstr>
      <vt:lpstr>Robot Signal Light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Windows User</cp:lastModifiedBy>
  <cp:revision>202</cp:revision>
  <dcterms:created xsi:type="dcterms:W3CDTF">2013-11-24T10:45:02Z</dcterms:created>
  <dcterms:modified xsi:type="dcterms:W3CDTF">2014-12-10T13:25:50Z</dcterms:modified>
</cp:coreProperties>
</file>